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10287000" cx="18288000"/>
  <p:notesSz cx="6858000" cy="9144000"/>
  <p:embeddedFontLst>
    <p:embeddedFont>
      <p:font typeface="Vollkorn"/>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7" roundtripDataSignature="AMtx7mh0b9pYJjk5L+T5OBeod0SjLd5S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Vollkorn-boldItalic.fntdata"/><Relationship Id="rId25" Type="http://schemas.openxmlformats.org/officeDocument/2006/relationships/font" Target="fonts/Vollkorn-bold.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9"/>
          <p:cNvSpPr/>
          <p:nvPr>
            <p:ph idx="2" type="pic"/>
          </p:nvPr>
        </p:nvSpPr>
        <p:spPr>
          <a:xfrm>
            <a:off x="1792288" y="612775"/>
            <a:ext cx="5486400" cy="4114800"/>
          </a:xfrm>
          <a:prstGeom prst="rect">
            <a:avLst/>
          </a:prstGeom>
          <a:noFill/>
          <a:ln>
            <a:noFill/>
          </a:ln>
        </p:spPr>
      </p:sp>
      <p:sp>
        <p:nvSpPr>
          <p:cNvPr id="64" name="Google Shape;64;p2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3.jp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78.png"/><Relationship Id="rId9" Type="http://schemas.openxmlformats.org/officeDocument/2006/relationships/image" Target="../media/image11.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41.png"/><Relationship Id="rId8"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46.png"/><Relationship Id="rId11" Type="http://schemas.openxmlformats.org/officeDocument/2006/relationships/image" Target="../media/image23.png"/><Relationship Id="rId10" Type="http://schemas.openxmlformats.org/officeDocument/2006/relationships/image" Target="../media/image43.png"/><Relationship Id="rId12" Type="http://schemas.openxmlformats.org/officeDocument/2006/relationships/image" Target="../media/image11.png"/><Relationship Id="rId9"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58.png"/><Relationship Id="rId7" Type="http://schemas.openxmlformats.org/officeDocument/2006/relationships/image" Target="../media/image45.png"/><Relationship Id="rId8" Type="http://schemas.openxmlformats.org/officeDocument/2006/relationships/image" Target="../media/image47.png"/></Relationships>
</file>

<file path=ppt/slides/_rels/slide12.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image" Target="../media/image60.png"/><Relationship Id="rId13" Type="http://schemas.openxmlformats.org/officeDocument/2006/relationships/image" Target="../media/image11.png"/><Relationship Id="rId12"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46.png"/><Relationship Id="rId9"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58.png"/><Relationship Id="rId7" Type="http://schemas.openxmlformats.org/officeDocument/2006/relationships/image" Target="../media/image23.png"/><Relationship Id="rId8"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51.png"/><Relationship Id="rId8"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43.png"/><Relationship Id="rId5" Type="http://schemas.openxmlformats.org/officeDocument/2006/relationships/image" Target="../media/image11.png"/><Relationship Id="rId6"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64.png"/><Relationship Id="rId6"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11.png"/><Relationship Id="rId9" Type="http://schemas.openxmlformats.org/officeDocument/2006/relationships/image" Target="../media/image70.png"/><Relationship Id="rId5" Type="http://schemas.openxmlformats.org/officeDocument/2006/relationships/image" Target="../media/image72.png"/><Relationship Id="rId6" Type="http://schemas.openxmlformats.org/officeDocument/2006/relationships/image" Target="../media/image75.png"/><Relationship Id="rId7" Type="http://schemas.openxmlformats.org/officeDocument/2006/relationships/image" Target="../media/image77.png"/><Relationship Id="rId8"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68.png"/><Relationship Id="rId6" Type="http://schemas.openxmlformats.org/officeDocument/2006/relationships/image" Target="../media/image80.png"/><Relationship Id="rId7"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1.png"/><Relationship Id="rId9"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image" Target="../media/image76.png"/><Relationship Id="rId8"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1.png"/><Relationship Id="rId10" Type="http://schemas.openxmlformats.org/officeDocument/2006/relationships/image" Target="../media/image24.png"/><Relationship Id="rId9" Type="http://schemas.openxmlformats.org/officeDocument/2006/relationships/image" Target="../media/image23.png"/><Relationship Id="rId5" Type="http://schemas.openxmlformats.org/officeDocument/2006/relationships/image" Target="../media/image15.png"/><Relationship Id="rId6" Type="http://schemas.openxmlformats.org/officeDocument/2006/relationships/image" Target="../media/image31.png"/><Relationship Id="rId7" Type="http://schemas.openxmlformats.org/officeDocument/2006/relationships/image" Target="../media/image22.png"/><Relationship Id="rId8"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9.png"/><Relationship Id="rId8"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27.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30.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27.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28700" y="781811"/>
            <a:ext cx="16230600" cy="8302706"/>
            <a:chOff x="0" y="0"/>
            <a:chExt cx="21640800" cy="11070274"/>
          </a:xfrm>
        </p:grpSpPr>
        <p:sp>
          <p:nvSpPr>
            <p:cNvPr id="85" name="Google Shape;85;p1"/>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1"/>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2316351" y="3703825"/>
            <a:ext cx="13655400" cy="23148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US" sz="4557">
                <a:solidFill>
                  <a:srgbClr val="5F1A1F"/>
                </a:solidFill>
                <a:latin typeface="Vollkorn"/>
                <a:ea typeface="Vollkorn"/>
                <a:cs typeface="Vollkorn"/>
                <a:sym typeface="Vollkorn"/>
              </a:rPr>
              <a:t>ĐẢNG CỘNG SẢN VIỆT NAM RA ĐỜI</a:t>
            </a:r>
            <a:endParaRPr/>
          </a:p>
          <a:p>
            <a:pPr indent="0" lvl="0" marL="0" marR="0" rtl="0" algn="ctr">
              <a:lnSpc>
                <a:spcPct val="115000"/>
              </a:lnSpc>
              <a:spcBef>
                <a:spcPts val="0"/>
              </a:spcBef>
              <a:spcAft>
                <a:spcPts val="0"/>
              </a:spcAft>
              <a:buNone/>
            </a:pPr>
            <a:r>
              <a:rPr b="1" lang="en-US" sz="4557">
                <a:solidFill>
                  <a:srgbClr val="5F1A1F"/>
                </a:solidFill>
                <a:latin typeface="Vollkorn"/>
                <a:ea typeface="Vollkorn"/>
                <a:cs typeface="Vollkorn"/>
                <a:sym typeface="Vollkorn"/>
              </a:rPr>
              <a:t>VÀ LÃNH ĐẠO ĐẤU TRANH GIÀNH CHÍNH QUYỀN</a:t>
            </a:r>
            <a:endParaRPr/>
          </a:p>
          <a:p>
            <a:pPr indent="0" lvl="0" marL="0" marR="0" rtl="0" algn="ctr">
              <a:lnSpc>
                <a:spcPct val="115000"/>
              </a:lnSpc>
              <a:spcBef>
                <a:spcPts val="0"/>
              </a:spcBef>
              <a:spcAft>
                <a:spcPts val="0"/>
              </a:spcAft>
              <a:buNone/>
            </a:pPr>
            <a:r>
              <a:rPr b="1" lang="en-US" sz="4557">
                <a:solidFill>
                  <a:srgbClr val="5F1A1F"/>
                </a:solidFill>
                <a:latin typeface="Vollkorn"/>
                <a:ea typeface="Vollkorn"/>
                <a:cs typeface="Vollkorn"/>
                <a:sym typeface="Vollkorn"/>
              </a:rPr>
              <a:t>(1930 - 1945)</a:t>
            </a:r>
            <a:endParaRPr/>
          </a:p>
        </p:txBody>
      </p:sp>
      <p:sp>
        <p:nvSpPr>
          <p:cNvPr id="92" name="Google Shape;92;p1"/>
          <p:cNvSpPr/>
          <p:nvPr/>
        </p:nvSpPr>
        <p:spPr>
          <a:xfrm rot="2398538">
            <a:off x="7747036" y="5227201"/>
            <a:ext cx="2793927" cy="2448496"/>
          </a:xfrm>
          <a:custGeom>
            <a:rect b="b" l="l" r="r" t="t"/>
            <a:pathLst>
              <a:path extrusionOk="0" h="2448496" w="2793927">
                <a:moveTo>
                  <a:pt x="0" y="0"/>
                </a:moveTo>
                <a:lnTo>
                  <a:pt x="2793928" y="0"/>
                </a:lnTo>
                <a:lnTo>
                  <a:pt x="2793928" y="2448496"/>
                </a:lnTo>
                <a:lnTo>
                  <a:pt x="0" y="24484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txBox="1"/>
          <p:nvPr/>
        </p:nvSpPr>
        <p:spPr>
          <a:xfrm>
            <a:off x="2669204" y="7796190"/>
            <a:ext cx="12966348" cy="102862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E9E3D0"/>
                </a:solidFill>
                <a:latin typeface="Vollkorn"/>
                <a:ea typeface="Vollkorn"/>
                <a:cs typeface="Vollkorn"/>
                <a:sym typeface="Vollkorn"/>
              </a:rPr>
              <a:t>Chương 1</a:t>
            </a:r>
            <a:endParaRPr/>
          </a:p>
        </p:txBody>
      </p:sp>
      <p:sp>
        <p:nvSpPr>
          <p:cNvPr id="96" name="Google Shape;96;p1"/>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9">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94" name="Shape 294"/>
        <p:cNvGrpSpPr/>
        <p:nvPr/>
      </p:nvGrpSpPr>
      <p:grpSpPr>
        <a:xfrm>
          <a:off x="0" y="0"/>
          <a:ext cx="0" cy="0"/>
          <a:chOff x="0" y="0"/>
          <a:chExt cx="0" cy="0"/>
        </a:xfrm>
      </p:grpSpPr>
      <p:sp>
        <p:nvSpPr>
          <p:cNvPr id="295" name="Google Shape;295;p10"/>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6" name="Google Shape;296;p10"/>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10"/>
          <p:cNvSpPr/>
          <p:nvPr/>
        </p:nvSpPr>
        <p:spPr>
          <a:xfrm>
            <a:off x="1831941" y="4631654"/>
            <a:ext cx="2735371" cy="2838258"/>
          </a:xfrm>
          <a:custGeom>
            <a:rect b="b" l="l" r="r" t="t"/>
            <a:pathLst>
              <a:path extrusionOk="0" h="2838258" w="2735371">
                <a:moveTo>
                  <a:pt x="0" y="0"/>
                </a:moveTo>
                <a:lnTo>
                  <a:pt x="2735371" y="0"/>
                </a:lnTo>
                <a:lnTo>
                  <a:pt x="2735371" y="2838258"/>
                </a:lnTo>
                <a:lnTo>
                  <a:pt x="0" y="283825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8" name="Google Shape;298;p10"/>
          <p:cNvSpPr/>
          <p:nvPr/>
        </p:nvSpPr>
        <p:spPr>
          <a:xfrm>
            <a:off x="7956865" y="3999613"/>
            <a:ext cx="2407785" cy="3205206"/>
          </a:xfrm>
          <a:custGeom>
            <a:rect b="b" l="l" r="r" t="t"/>
            <a:pathLst>
              <a:path extrusionOk="0" h="812800" w="610584">
                <a:moveTo>
                  <a:pt x="109323" y="0"/>
                </a:moveTo>
                <a:lnTo>
                  <a:pt x="501261" y="0"/>
                </a:lnTo>
                <a:cubicBezTo>
                  <a:pt x="530256" y="0"/>
                  <a:pt x="558062" y="11518"/>
                  <a:pt x="578564" y="32020"/>
                </a:cubicBezTo>
                <a:cubicBezTo>
                  <a:pt x="599066" y="52522"/>
                  <a:pt x="610584" y="80328"/>
                  <a:pt x="610584" y="109323"/>
                </a:cubicBezTo>
                <a:lnTo>
                  <a:pt x="610584" y="703477"/>
                </a:lnTo>
                <a:cubicBezTo>
                  <a:pt x="610584" y="763855"/>
                  <a:pt x="561639" y="812800"/>
                  <a:pt x="501261" y="812800"/>
                </a:cubicBezTo>
                <a:lnTo>
                  <a:pt x="109323" y="812800"/>
                </a:lnTo>
                <a:cubicBezTo>
                  <a:pt x="48945" y="812800"/>
                  <a:pt x="0" y="763855"/>
                  <a:pt x="0" y="703477"/>
                </a:cubicBezTo>
                <a:lnTo>
                  <a:pt x="0" y="109323"/>
                </a:lnTo>
                <a:cubicBezTo>
                  <a:pt x="0" y="48945"/>
                  <a:pt x="48945" y="0"/>
                  <a:pt x="109323" y="0"/>
                </a:cubicBezTo>
                <a:close/>
              </a:path>
            </a:pathLst>
          </a:custGeom>
          <a:blipFill rotWithShape="1">
            <a:blip r:embed="rId5">
              <a:alphaModFix/>
            </a:blip>
            <a:stretch>
              <a:fillRect b="0" l="-3245" r="-3245" t="0"/>
            </a:stretch>
          </a:blipFill>
          <a:ln cap="rnd" cmpd="sng" w="38100">
            <a:solidFill>
              <a:srgbClr val="FFFE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9" name="Google Shape;299;p10"/>
          <p:cNvSpPr/>
          <p:nvPr/>
        </p:nvSpPr>
        <p:spPr>
          <a:xfrm rot="5400000">
            <a:off x="4162234" y="5147809"/>
            <a:ext cx="4749559" cy="1697968"/>
          </a:xfrm>
          <a:custGeom>
            <a:rect b="b" l="l" r="r" t="t"/>
            <a:pathLst>
              <a:path extrusionOk="0" h="1697968" w="4749559">
                <a:moveTo>
                  <a:pt x="0" y="0"/>
                </a:moveTo>
                <a:lnTo>
                  <a:pt x="4749560" y="0"/>
                </a:lnTo>
                <a:lnTo>
                  <a:pt x="4749560" y="1697967"/>
                </a:lnTo>
                <a:lnTo>
                  <a:pt x="0" y="169796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0" name="Google Shape;300;p10"/>
          <p:cNvSpPr/>
          <p:nvPr/>
        </p:nvSpPr>
        <p:spPr>
          <a:xfrm>
            <a:off x="13539163" y="4254427"/>
            <a:ext cx="1481259" cy="623980"/>
          </a:xfrm>
          <a:custGeom>
            <a:rect b="b" l="l" r="r" t="t"/>
            <a:pathLst>
              <a:path extrusionOk="0" h="623980" w="1481259">
                <a:moveTo>
                  <a:pt x="0" y="0"/>
                </a:moveTo>
                <a:lnTo>
                  <a:pt x="1481259" y="0"/>
                </a:lnTo>
                <a:lnTo>
                  <a:pt x="1481259" y="623980"/>
                </a:lnTo>
                <a:lnTo>
                  <a:pt x="0" y="623980"/>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1" name="Google Shape;301;p10"/>
          <p:cNvSpPr/>
          <p:nvPr/>
        </p:nvSpPr>
        <p:spPr>
          <a:xfrm>
            <a:off x="10996670" y="5785690"/>
            <a:ext cx="2615577" cy="3309274"/>
          </a:xfrm>
          <a:custGeom>
            <a:rect b="b" l="l" r="r" t="t"/>
            <a:pathLst>
              <a:path extrusionOk="0" h="3309274" w="2615577">
                <a:moveTo>
                  <a:pt x="0" y="0"/>
                </a:moveTo>
                <a:lnTo>
                  <a:pt x="2615578" y="0"/>
                </a:lnTo>
                <a:lnTo>
                  <a:pt x="2615578" y="3309274"/>
                </a:lnTo>
                <a:lnTo>
                  <a:pt x="0" y="3309274"/>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2" name="Google Shape;302;p10"/>
          <p:cNvSpPr txBox="1"/>
          <p:nvPr/>
        </p:nvSpPr>
        <p:spPr>
          <a:xfrm>
            <a:off x="3199626" y="722724"/>
            <a:ext cx="119652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303" name="Google Shape;303;p10"/>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grpSp>
        <p:nvGrpSpPr>
          <p:cNvPr id="304" name="Google Shape;304;p10"/>
          <p:cNvGrpSpPr/>
          <p:nvPr/>
        </p:nvGrpSpPr>
        <p:grpSpPr>
          <a:xfrm>
            <a:off x="13578834" y="1927656"/>
            <a:ext cx="4284900" cy="1429264"/>
            <a:chOff x="0" y="0"/>
            <a:chExt cx="5713200" cy="1905685"/>
          </a:xfrm>
        </p:grpSpPr>
        <p:sp>
          <p:nvSpPr>
            <p:cNvPr id="305" name="Google Shape;305;p10"/>
            <p:cNvSpPr/>
            <p:nvPr/>
          </p:nvSpPr>
          <p:spPr>
            <a:xfrm>
              <a:off x="565556" y="0"/>
              <a:ext cx="4734622" cy="1905685"/>
            </a:xfrm>
            <a:custGeom>
              <a:rect b="b" l="l" r="r" t="t"/>
              <a:pathLst>
                <a:path extrusionOk="0" h="1905685" w="4734622">
                  <a:moveTo>
                    <a:pt x="0" y="0"/>
                  </a:moveTo>
                  <a:lnTo>
                    <a:pt x="4734621" y="0"/>
                  </a:lnTo>
                  <a:lnTo>
                    <a:pt x="4734621" y="1905685"/>
                  </a:lnTo>
                  <a:lnTo>
                    <a:pt x="0" y="190568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06" name="Google Shape;306;p10"/>
            <p:cNvSpPr txBox="1"/>
            <p:nvPr/>
          </p:nvSpPr>
          <p:spPr>
            <a:xfrm>
              <a:off x="0" y="104132"/>
              <a:ext cx="5713200" cy="1607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374">
                  <a:solidFill>
                    <a:srgbClr val="000000"/>
                  </a:solidFill>
                  <a:latin typeface="Vollkorn"/>
                  <a:ea typeface="Vollkorn"/>
                  <a:cs typeface="Vollkorn"/>
                  <a:sym typeface="Vollkorn"/>
                </a:rPr>
                <a:t>Luận cương chính trị của </a:t>
              </a:r>
              <a:endParaRPr i="1"/>
            </a:p>
            <a:p>
              <a:pPr indent="0" lvl="0" marL="0" marR="0" rtl="0" algn="ctr">
                <a:lnSpc>
                  <a:spcPct val="115000"/>
                </a:lnSpc>
                <a:spcBef>
                  <a:spcPts val="0"/>
                </a:spcBef>
                <a:spcAft>
                  <a:spcPts val="0"/>
                </a:spcAft>
                <a:buNone/>
              </a:pPr>
              <a:r>
                <a:rPr i="1" lang="en-US" sz="2374">
                  <a:solidFill>
                    <a:srgbClr val="000000"/>
                  </a:solidFill>
                  <a:latin typeface="Vollkorn"/>
                  <a:ea typeface="Vollkorn"/>
                  <a:cs typeface="Vollkorn"/>
                  <a:sym typeface="Vollkorn"/>
                </a:rPr>
                <a:t>Đảng Cộng sản Đông Dương, 10/1930</a:t>
              </a:r>
              <a:endParaRPr i="1"/>
            </a:p>
          </p:txBody>
        </p:sp>
      </p:grpSp>
      <p:sp>
        <p:nvSpPr>
          <p:cNvPr id="307" name="Google Shape;307;p10"/>
          <p:cNvSpPr txBox="1"/>
          <p:nvPr/>
        </p:nvSpPr>
        <p:spPr>
          <a:xfrm>
            <a:off x="1663586" y="3667845"/>
            <a:ext cx="32655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500">
                <a:solidFill>
                  <a:srgbClr val="FFFE1F"/>
                </a:solidFill>
                <a:latin typeface="Vollkorn"/>
                <a:ea typeface="Vollkorn"/>
                <a:cs typeface="Vollkorn"/>
                <a:sym typeface="Vollkorn"/>
              </a:rPr>
              <a:t>14 đến 31/10/1930</a:t>
            </a:r>
            <a:endParaRPr i="1"/>
          </a:p>
        </p:txBody>
      </p:sp>
      <p:sp>
        <p:nvSpPr>
          <p:cNvPr id="308" name="Google Shape;308;p10"/>
          <p:cNvSpPr txBox="1"/>
          <p:nvPr/>
        </p:nvSpPr>
        <p:spPr>
          <a:xfrm>
            <a:off x="986363" y="7774712"/>
            <a:ext cx="44265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3500">
                <a:solidFill>
                  <a:srgbClr val="FFFE1F"/>
                </a:solidFill>
                <a:latin typeface="Vollkorn"/>
                <a:ea typeface="Vollkorn"/>
                <a:cs typeface="Vollkorn"/>
                <a:sym typeface="Vollkorn"/>
              </a:rPr>
              <a:t>Hương Cảng, Trung Quốc</a:t>
            </a:r>
            <a:endParaRPr i="1"/>
          </a:p>
        </p:txBody>
      </p:sp>
      <p:sp>
        <p:nvSpPr>
          <p:cNvPr id="309" name="Google Shape;309;p10"/>
          <p:cNvSpPr txBox="1"/>
          <p:nvPr/>
        </p:nvSpPr>
        <p:spPr>
          <a:xfrm>
            <a:off x="5889011" y="3988481"/>
            <a:ext cx="1296000" cy="4126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852">
                <a:solidFill>
                  <a:srgbClr val="000000"/>
                </a:solidFill>
                <a:latin typeface="Vollkorn"/>
                <a:ea typeface="Vollkorn"/>
                <a:cs typeface="Vollkorn"/>
                <a:sym typeface="Vollkorn"/>
              </a:rPr>
              <a:t>Hội nghị Ban Chấp hành Trung ương lần thứ nhất</a:t>
            </a:r>
            <a:endParaRPr i="1"/>
          </a:p>
        </p:txBody>
      </p:sp>
      <p:sp>
        <p:nvSpPr>
          <p:cNvPr id="310" name="Google Shape;310;p10"/>
          <p:cNvSpPr txBox="1"/>
          <p:nvPr/>
        </p:nvSpPr>
        <p:spPr>
          <a:xfrm>
            <a:off x="7862248" y="7422563"/>
            <a:ext cx="26157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Tổng bí thư Trần Phú</a:t>
            </a:r>
            <a:endParaRPr i="1" sz="2499">
              <a:solidFill>
                <a:srgbClr val="FFFFFF"/>
              </a:solidFill>
              <a:latin typeface="Vollkorn"/>
              <a:ea typeface="Vollkorn"/>
              <a:cs typeface="Vollkorn"/>
              <a:sym typeface="Vollkorn"/>
            </a:endParaRPr>
          </a:p>
        </p:txBody>
      </p:sp>
      <p:sp>
        <p:nvSpPr>
          <p:cNvPr id="311" name="Google Shape;311;p10"/>
          <p:cNvSpPr txBox="1"/>
          <p:nvPr/>
        </p:nvSpPr>
        <p:spPr>
          <a:xfrm>
            <a:off x="11214063" y="4141175"/>
            <a:ext cx="21807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99">
                <a:solidFill>
                  <a:srgbClr val="FFFFFF"/>
                </a:solidFill>
                <a:latin typeface="Vollkorn"/>
                <a:ea typeface="Vollkorn"/>
                <a:cs typeface="Vollkorn"/>
                <a:sym typeface="Vollkorn"/>
              </a:rPr>
              <a:t>Đảng Cộng sản </a:t>
            </a:r>
            <a:endParaRPr i="1"/>
          </a:p>
          <a:p>
            <a:pPr indent="0" lvl="0" marL="0" marR="0" rtl="0" algn="ctr">
              <a:lnSpc>
                <a:spcPct val="140016"/>
              </a:lnSpc>
              <a:spcBef>
                <a:spcPts val="0"/>
              </a:spcBef>
              <a:spcAft>
                <a:spcPts val="0"/>
              </a:spcAft>
              <a:buNone/>
            </a:pPr>
            <a:r>
              <a:rPr b="1" i="1" lang="en-US" sz="2499">
                <a:solidFill>
                  <a:srgbClr val="FFFFFF"/>
                </a:solidFill>
                <a:latin typeface="Vollkorn"/>
                <a:ea typeface="Vollkorn"/>
                <a:cs typeface="Vollkorn"/>
                <a:sym typeface="Vollkorn"/>
              </a:rPr>
              <a:t>Việt Nam </a:t>
            </a:r>
            <a:endParaRPr i="1"/>
          </a:p>
        </p:txBody>
      </p:sp>
      <p:sp>
        <p:nvSpPr>
          <p:cNvPr id="312" name="Google Shape;312;p10"/>
          <p:cNvSpPr txBox="1"/>
          <p:nvPr/>
        </p:nvSpPr>
        <p:spPr>
          <a:xfrm>
            <a:off x="15164730" y="4141175"/>
            <a:ext cx="21807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99">
                <a:solidFill>
                  <a:srgbClr val="FFFE1F"/>
                </a:solidFill>
                <a:latin typeface="Vollkorn"/>
                <a:ea typeface="Vollkorn"/>
                <a:cs typeface="Vollkorn"/>
                <a:sym typeface="Vollkorn"/>
              </a:rPr>
              <a:t>Đảng Cộng sản </a:t>
            </a:r>
            <a:endParaRPr i="1"/>
          </a:p>
          <a:p>
            <a:pPr indent="0" lvl="0" marL="0" marR="0" rtl="0" algn="ctr">
              <a:lnSpc>
                <a:spcPct val="140016"/>
              </a:lnSpc>
              <a:spcBef>
                <a:spcPts val="0"/>
              </a:spcBef>
              <a:spcAft>
                <a:spcPts val="0"/>
              </a:spcAft>
              <a:buNone/>
            </a:pPr>
            <a:r>
              <a:rPr b="1" i="1" lang="en-US" sz="2499">
                <a:solidFill>
                  <a:srgbClr val="FFFE1F"/>
                </a:solidFill>
                <a:latin typeface="Vollkorn"/>
                <a:ea typeface="Vollkorn"/>
                <a:cs typeface="Vollkorn"/>
                <a:sym typeface="Vollkorn"/>
              </a:rPr>
              <a:t>Đông Dương </a:t>
            </a:r>
            <a:endParaRPr i="1"/>
          </a:p>
        </p:txBody>
      </p:sp>
      <p:sp>
        <p:nvSpPr>
          <p:cNvPr id="313" name="Google Shape;313;p10"/>
          <p:cNvSpPr txBox="1"/>
          <p:nvPr/>
        </p:nvSpPr>
        <p:spPr>
          <a:xfrm>
            <a:off x="13612248" y="7308208"/>
            <a:ext cx="4229400" cy="852900"/>
          </a:xfrm>
          <a:prstGeom prst="rect">
            <a:avLst/>
          </a:prstGeom>
          <a:noFill/>
          <a:ln>
            <a:noFill/>
          </a:ln>
        </p:spPr>
        <p:txBody>
          <a:bodyPr anchorCtr="0" anchor="t" bIns="0" lIns="0" spcFirstLastPara="1" rIns="0" wrap="square" tIns="0">
            <a:spAutoFit/>
          </a:bodyPr>
          <a:lstStyle/>
          <a:p>
            <a:pPr indent="0" lvl="0" marL="0" marR="0" rtl="0" algn="ctr">
              <a:lnSpc>
                <a:spcPct val="139974"/>
              </a:lnSpc>
              <a:spcBef>
                <a:spcPts val="0"/>
              </a:spcBef>
              <a:spcAft>
                <a:spcPts val="0"/>
              </a:spcAft>
              <a:buNone/>
            </a:pPr>
            <a:r>
              <a:rPr b="1" i="1" lang="en-US" sz="2309">
                <a:solidFill>
                  <a:srgbClr val="FFFE1F"/>
                </a:solidFill>
                <a:latin typeface="Vollkorn"/>
                <a:ea typeface="Vollkorn"/>
                <a:cs typeface="Vollkorn"/>
                <a:sym typeface="Vollkorn"/>
              </a:rPr>
              <a:t>Thông qua Luận cương chính trị</a:t>
            </a:r>
            <a:endParaRPr i="1"/>
          </a:p>
          <a:p>
            <a:pPr indent="0" lvl="0" marL="0" marR="0" rtl="0" algn="ctr">
              <a:lnSpc>
                <a:spcPct val="139974"/>
              </a:lnSpc>
              <a:spcBef>
                <a:spcPts val="0"/>
              </a:spcBef>
              <a:spcAft>
                <a:spcPts val="0"/>
              </a:spcAft>
              <a:buNone/>
            </a:pPr>
            <a:r>
              <a:rPr b="1" i="1" lang="en-US" sz="2309">
                <a:solidFill>
                  <a:srgbClr val="FFFE1F"/>
                </a:solidFill>
                <a:latin typeface="Vollkorn"/>
                <a:ea typeface="Vollkorn"/>
                <a:cs typeface="Vollkorn"/>
                <a:sym typeface="Vollkorn"/>
              </a:rPr>
              <a:t> của Đảng Cộng sản Đông Dương</a:t>
            </a:r>
            <a:endParaRPr i="1"/>
          </a:p>
        </p:txBody>
      </p:sp>
    </p:spTree>
  </p:cSld>
  <p:clrMapOvr>
    <a:masterClrMapping/>
  </p:clrMapOvr>
  <p:transition spd="slow" p14:dur="1500">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17" name="Shape 317"/>
        <p:cNvGrpSpPr/>
        <p:nvPr/>
      </p:nvGrpSpPr>
      <p:grpSpPr>
        <a:xfrm>
          <a:off x="0" y="0"/>
          <a:ext cx="0" cy="0"/>
          <a:chOff x="0" y="0"/>
          <a:chExt cx="0" cy="0"/>
        </a:xfrm>
      </p:grpSpPr>
      <p:sp>
        <p:nvSpPr>
          <p:cNvPr id="318" name="Google Shape;318;p11"/>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19" name="Google Shape;319;p11"/>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1"/>
          <p:cNvSpPr/>
          <p:nvPr/>
        </p:nvSpPr>
        <p:spPr>
          <a:xfrm flipH="1">
            <a:off x="3348116" y="4296976"/>
            <a:ext cx="1518951" cy="546822"/>
          </a:xfrm>
          <a:custGeom>
            <a:rect b="b" l="l" r="r" t="t"/>
            <a:pathLst>
              <a:path extrusionOk="0" h="546822" w="1518951">
                <a:moveTo>
                  <a:pt x="1518951" y="0"/>
                </a:moveTo>
                <a:lnTo>
                  <a:pt x="0" y="0"/>
                </a:lnTo>
                <a:lnTo>
                  <a:pt x="0" y="546822"/>
                </a:lnTo>
                <a:lnTo>
                  <a:pt x="1518951" y="546822"/>
                </a:lnTo>
                <a:lnTo>
                  <a:pt x="1518951"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1" name="Google Shape;321;p11"/>
          <p:cNvSpPr/>
          <p:nvPr/>
        </p:nvSpPr>
        <p:spPr>
          <a:xfrm flipH="1">
            <a:off x="3348116" y="5970578"/>
            <a:ext cx="1518951" cy="546822"/>
          </a:xfrm>
          <a:custGeom>
            <a:rect b="b" l="l" r="r" t="t"/>
            <a:pathLst>
              <a:path extrusionOk="0" h="546822" w="1518951">
                <a:moveTo>
                  <a:pt x="1518951" y="0"/>
                </a:moveTo>
                <a:lnTo>
                  <a:pt x="0" y="0"/>
                </a:lnTo>
                <a:lnTo>
                  <a:pt x="0" y="546822"/>
                </a:lnTo>
                <a:lnTo>
                  <a:pt x="1518951" y="546822"/>
                </a:lnTo>
                <a:lnTo>
                  <a:pt x="1518951"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2" name="Google Shape;322;p11"/>
          <p:cNvSpPr/>
          <p:nvPr/>
        </p:nvSpPr>
        <p:spPr>
          <a:xfrm flipH="1">
            <a:off x="3348116" y="7644179"/>
            <a:ext cx="1518951" cy="546822"/>
          </a:xfrm>
          <a:custGeom>
            <a:rect b="b" l="l" r="r" t="t"/>
            <a:pathLst>
              <a:path extrusionOk="0" h="546822" w="1518951">
                <a:moveTo>
                  <a:pt x="1518951" y="0"/>
                </a:moveTo>
                <a:lnTo>
                  <a:pt x="0" y="0"/>
                </a:lnTo>
                <a:lnTo>
                  <a:pt x="0" y="546822"/>
                </a:lnTo>
                <a:lnTo>
                  <a:pt x="1518951" y="546822"/>
                </a:lnTo>
                <a:lnTo>
                  <a:pt x="1518951"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3" name="Google Shape;323;p11"/>
          <p:cNvSpPr/>
          <p:nvPr/>
        </p:nvSpPr>
        <p:spPr>
          <a:xfrm>
            <a:off x="13429149" y="4296976"/>
            <a:ext cx="1518951" cy="546822"/>
          </a:xfrm>
          <a:custGeom>
            <a:rect b="b" l="l" r="r" t="t"/>
            <a:pathLst>
              <a:path extrusionOk="0" h="546822" w="1518951">
                <a:moveTo>
                  <a:pt x="0" y="0"/>
                </a:moveTo>
                <a:lnTo>
                  <a:pt x="1518950" y="0"/>
                </a:lnTo>
                <a:lnTo>
                  <a:pt x="1518950" y="546822"/>
                </a:lnTo>
                <a:lnTo>
                  <a:pt x="0" y="5468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4" name="Google Shape;324;p11"/>
          <p:cNvSpPr/>
          <p:nvPr/>
        </p:nvSpPr>
        <p:spPr>
          <a:xfrm>
            <a:off x="13429149" y="5970578"/>
            <a:ext cx="1518951" cy="546822"/>
          </a:xfrm>
          <a:custGeom>
            <a:rect b="b" l="l" r="r" t="t"/>
            <a:pathLst>
              <a:path extrusionOk="0" h="546822" w="1518951">
                <a:moveTo>
                  <a:pt x="0" y="0"/>
                </a:moveTo>
                <a:lnTo>
                  <a:pt x="1518950" y="0"/>
                </a:lnTo>
                <a:lnTo>
                  <a:pt x="1518950" y="546822"/>
                </a:lnTo>
                <a:lnTo>
                  <a:pt x="0" y="5468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5" name="Google Shape;325;p11"/>
          <p:cNvSpPr/>
          <p:nvPr/>
        </p:nvSpPr>
        <p:spPr>
          <a:xfrm>
            <a:off x="13429149" y="7644179"/>
            <a:ext cx="1518951" cy="546822"/>
          </a:xfrm>
          <a:custGeom>
            <a:rect b="b" l="l" r="r" t="t"/>
            <a:pathLst>
              <a:path extrusionOk="0" h="546822" w="1518951">
                <a:moveTo>
                  <a:pt x="0" y="0"/>
                </a:moveTo>
                <a:lnTo>
                  <a:pt x="1518950" y="0"/>
                </a:lnTo>
                <a:lnTo>
                  <a:pt x="1518950" y="546822"/>
                </a:lnTo>
                <a:lnTo>
                  <a:pt x="0" y="5468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6" name="Google Shape;326;p11"/>
          <p:cNvSpPr/>
          <p:nvPr/>
        </p:nvSpPr>
        <p:spPr>
          <a:xfrm>
            <a:off x="5109008" y="7296855"/>
            <a:ext cx="1244581" cy="1241470"/>
          </a:xfrm>
          <a:custGeom>
            <a:rect b="b" l="l" r="r" t="t"/>
            <a:pathLst>
              <a:path extrusionOk="0" h="1241470" w="1244581">
                <a:moveTo>
                  <a:pt x="0" y="0"/>
                </a:moveTo>
                <a:lnTo>
                  <a:pt x="1244581" y="0"/>
                </a:lnTo>
                <a:lnTo>
                  <a:pt x="1244581" y="1241470"/>
                </a:lnTo>
                <a:lnTo>
                  <a:pt x="0" y="124147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7" name="Google Shape;327;p11"/>
          <p:cNvSpPr/>
          <p:nvPr/>
        </p:nvSpPr>
        <p:spPr>
          <a:xfrm>
            <a:off x="5119444" y="5502171"/>
            <a:ext cx="1245903" cy="1245903"/>
          </a:xfrm>
          <a:custGeom>
            <a:rect b="b" l="l" r="r" t="t"/>
            <a:pathLst>
              <a:path extrusionOk="0" h="1245903" w="1245903">
                <a:moveTo>
                  <a:pt x="0" y="0"/>
                </a:moveTo>
                <a:lnTo>
                  <a:pt x="1245903" y="0"/>
                </a:lnTo>
                <a:lnTo>
                  <a:pt x="1245903" y="1245903"/>
                </a:lnTo>
                <a:lnTo>
                  <a:pt x="0" y="124590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8" name="Google Shape;328;p11"/>
          <p:cNvSpPr/>
          <p:nvPr/>
        </p:nvSpPr>
        <p:spPr>
          <a:xfrm>
            <a:off x="11671150" y="3800962"/>
            <a:ext cx="1268097" cy="1268097"/>
          </a:xfrm>
          <a:custGeom>
            <a:rect b="b" l="l" r="r" t="t"/>
            <a:pathLst>
              <a:path extrusionOk="0" h="1268097" w="1268097">
                <a:moveTo>
                  <a:pt x="0" y="0"/>
                </a:moveTo>
                <a:lnTo>
                  <a:pt x="1268097" y="0"/>
                </a:lnTo>
                <a:lnTo>
                  <a:pt x="1268097" y="1268097"/>
                </a:lnTo>
                <a:lnTo>
                  <a:pt x="0" y="12680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29" name="Google Shape;329;p11"/>
          <p:cNvSpPr/>
          <p:nvPr/>
        </p:nvSpPr>
        <p:spPr>
          <a:xfrm>
            <a:off x="11720922" y="5544333"/>
            <a:ext cx="1223766" cy="1203741"/>
          </a:xfrm>
          <a:custGeom>
            <a:rect b="b" l="l" r="r" t="t"/>
            <a:pathLst>
              <a:path extrusionOk="0" h="1203741" w="1223766">
                <a:moveTo>
                  <a:pt x="0" y="0"/>
                </a:moveTo>
                <a:lnTo>
                  <a:pt x="1223766" y="0"/>
                </a:lnTo>
                <a:lnTo>
                  <a:pt x="1223766" y="1203741"/>
                </a:lnTo>
                <a:lnTo>
                  <a:pt x="0" y="120374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0" name="Google Shape;330;p11"/>
          <p:cNvSpPr/>
          <p:nvPr/>
        </p:nvSpPr>
        <p:spPr>
          <a:xfrm>
            <a:off x="11792876" y="7394322"/>
            <a:ext cx="1146371" cy="1144003"/>
          </a:xfrm>
          <a:custGeom>
            <a:rect b="b" l="l" r="r" t="t"/>
            <a:pathLst>
              <a:path extrusionOk="0" h="1144003" w="1146371">
                <a:moveTo>
                  <a:pt x="0" y="0"/>
                </a:moveTo>
                <a:lnTo>
                  <a:pt x="1146371" y="0"/>
                </a:lnTo>
                <a:lnTo>
                  <a:pt x="1146371" y="1144003"/>
                </a:lnTo>
                <a:lnTo>
                  <a:pt x="0" y="1144003"/>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1" name="Google Shape;331;p11"/>
          <p:cNvSpPr/>
          <p:nvPr/>
        </p:nvSpPr>
        <p:spPr>
          <a:xfrm>
            <a:off x="7414116" y="4217854"/>
            <a:ext cx="3202824" cy="4052269"/>
          </a:xfrm>
          <a:custGeom>
            <a:rect b="b" l="l" r="r" t="t"/>
            <a:pathLst>
              <a:path extrusionOk="0" h="4052269" w="3202824">
                <a:moveTo>
                  <a:pt x="0" y="0"/>
                </a:moveTo>
                <a:lnTo>
                  <a:pt x="3202824" y="0"/>
                </a:lnTo>
                <a:lnTo>
                  <a:pt x="3202824" y="4052269"/>
                </a:lnTo>
                <a:lnTo>
                  <a:pt x="0" y="4052269"/>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2" name="Google Shape;332;p11"/>
          <p:cNvSpPr/>
          <p:nvPr/>
        </p:nvSpPr>
        <p:spPr>
          <a:xfrm>
            <a:off x="5208759" y="3913124"/>
            <a:ext cx="1045080" cy="1043774"/>
          </a:xfrm>
          <a:custGeom>
            <a:rect b="b" l="l" r="r" t="t"/>
            <a:pathLst>
              <a:path extrusionOk="0" h="1043774" w="1045080">
                <a:moveTo>
                  <a:pt x="0" y="0"/>
                </a:moveTo>
                <a:lnTo>
                  <a:pt x="1045079" y="0"/>
                </a:lnTo>
                <a:lnTo>
                  <a:pt x="1045079" y="1043773"/>
                </a:lnTo>
                <a:lnTo>
                  <a:pt x="0" y="1043773"/>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3" name="Google Shape;333;p11"/>
          <p:cNvSpPr txBox="1"/>
          <p:nvPr/>
        </p:nvSpPr>
        <p:spPr>
          <a:xfrm>
            <a:off x="3199626" y="722724"/>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334" name="Google Shape;334;p11"/>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grpSp>
        <p:nvGrpSpPr>
          <p:cNvPr id="335" name="Google Shape;335;p11"/>
          <p:cNvGrpSpPr/>
          <p:nvPr/>
        </p:nvGrpSpPr>
        <p:grpSpPr>
          <a:xfrm>
            <a:off x="13578834" y="1927656"/>
            <a:ext cx="4284900" cy="1429264"/>
            <a:chOff x="0" y="0"/>
            <a:chExt cx="5713200" cy="1905685"/>
          </a:xfrm>
        </p:grpSpPr>
        <p:sp>
          <p:nvSpPr>
            <p:cNvPr id="336" name="Google Shape;336;p11"/>
            <p:cNvSpPr/>
            <p:nvPr/>
          </p:nvSpPr>
          <p:spPr>
            <a:xfrm>
              <a:off x="565556" y="0"/>
              <a:ext cx="4734622" cy="1905685"/>
            </a:xfrm>
            <a:custGeom>
              <a:rect b="b" l="l" r="r" t="t"/>
              <a:pathLst>
                <a:path extrusionOk="0" h="1905685" w="4734622">
                  <a:moveTo>
                    <a:pt x="0" y="0"/>
                  </a:moveTo>
                  <a:lnTo>
                    <a:pt x="4734621" y="0"/>
                  </a:lnTo>
                  <a:lnTo>
                    <a:pt x="4734621" y="1905685"/>
                  </a:lnTo>
                  <a:lnTo>
                    <a:pt x="0" y="1905685"/>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37" name="Google Shape;337;p11"/>
            <p:cNvSpPr txBox="1"/>
            <p:nvPr/>
          </p:nvSpPr>
          <p:spPr>
            <a:xfrm>
              <a:off x="0" y="104132"/>
              <a:ext cx="5713200" cy="1607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374">
                  <a:solidFill>
                    <a:srgbClr val="000000"/>
                  </a:solidFill>
                  <a:latin typeface="Vollkorn"/>
                  <a:ea typeface="Vollkorn"/>
                  <a:cs typeface="Vollkorn"/>
                  <a:sym typeface="Vollkorn"/>
                </a:rPr>
                <a:t>Luận cương chính trị của </a:t>
              </a:r>
              <a:endParaRPr i="1"/>
            </a:p>
            <a:p>
              <a:pPr indent="0" lvl="0" marL="0" marR="0" rtl="0" algn="ctr">
                <a:lnSpc>
                  <a:spcPct val="115000"/>
                </a:lnSpc>
                <a:spcBef>
                  <a:spcPts val="0"/>
                </a:spcBef>
                <a:spcAft>
                  <a:spcPts val="0"/>
                </a:spcAft>
                <a:buNone/>
              </a:pPr>
              <a:r>
                <a:rPr i="1" lang="en-US" sz="2374">
                  <a:solidFill>
                    <a:srgbClr val="000000"/>
                  </a:solidFill>
                  <a:latin typeface="Vollkorn"/>
                  <a:ea typeface="Vollkorn"/>
                  <a:cs typeface="Vollkorn"/>
                  <a:sym typeface="Vollkorn"/>
                </a:rPr>
                <a:t>Đảng Cộng sản Đông Dương, 10/1930</a:t>
              </a:r>
              <a:endParaRPr i="1"/>
            </a:p>
          </p:txBody>
        </p:sp>
      </p:grpSp>
      <p:sp>
        <p:nvSpPr>
          <p:cNvPr id="338" name="Google Shape;338;p11"/>
          <p:cNvSpPr txBox="1"/>
          <p:nvPr/>
        </p:nvSpPr>
        <p:spPr>
          <a:xfrm>
            <a:off x="1195641" y="4071942"/>
            <a:ext cx="17277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Xác định</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mâu thuẫn</a:t>
            </a:r>
            <a:endParaRPr i="1"/>
          </a:p>
        </p:txBody>
      </p:sp>
      <p:sp>
        <p:nvSpPr>
          <p:cNvPr id="339" name="Google Shape;339;p11"/>
          <p:cNvSpPr txBox="1"/>
          <p:nvPr/>
        </p:nvSpPr>
        <p:spPr>
          <a:xfrm>
            <a:off x="821233" y="5696810"/>
            <a:ext cx="22812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Phương hướng</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chiến lược</a:t>
            </a:r>
            <a:endParaRPr i="1"/>
          </a:p>
        </p:txBody>
      </p:sp>
      <p:sp>
        <p:nvSpPr>
          <p:cNvPr id="340" name="Google Shape;340;p11"/>
          <p:cNvSpPr txBox="1"/>
          <p:nvPr/>
        </p:nvSpPr>
        <p:spPr>
          <a:xfrm>
            <a:off x="1187808" y="7399981"/>
            <a:ext cx="15480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Nhiệm vụ </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cốt yếu</a:t>
            </a:r>
            <a:endParaRPr i="1"/>
          </a:p>
        </p:txBody>
      </p:sp>
      <p:sp>
        <p:nvSpPr>
          <p:cNvPr id="341" name="Google Shape;341;p11"/>
          <p:cNvSpPr txBox="1"/>
          <p:nvPr/>
        </p:nvSpPr>
        <p:spPr>
          <a:xfrm>
            <a:off x="14948099" y="4119612"/>
            <a:ext cx="2899500" cy="909000"/>
          </a:xfrm>
          <a:prstGeom prst="rect">
            <a:avLst/>
          </a:prstGeom>
          <a:noFill/>
          <a:ln>
            <a:noFill/>
          </a:ln>
        </p:spPr>
        <p:txBody>
          <a:bodyPr anchorCtr="0" anchor="t" bIns="0" lIns="0" spcFirstLastPara="1" rIns="0" wrap="square" tIns="0">
            <a:spAutoFit/>
          </a:bodyPr>
          <a:lstStyle/>
          <a:p>
            <a:pPr indent="0" lvl="0" marL="0" marR="0" rtl="0" algn="ctr">
              <a:lnSpc>
                <a:spcPct val="139983"/>
              </a:lnSpc>
              <a:spcBef>
                <a:spcPts val="0"/>
              </a:spcBef>
              <a:spcAft>
                <a:spcPts val="0"/>
              </a:spcAft>
              <a:buNone/>
            </a:pPr>
            <a:r>
              <a:rPr b="1" i="1" lang="en-US" sz="2461">
                <a:solidFill>
                  <a:srgbClr val="FFFE1F"/>
                </a:solidFill>
                <a:latin typeface="Vollkorn"/>
                <a:ea typeface="Vollkorn"/>
                <a:cs typeface="Vollkorn"/>
                <a:sym typeface="Vollkorn"/>
              </a:rPr>
              <a:t>Lực lượng và</a:t>
            </a:r>
            <a:endParaRPr b="1" i="1" sz="2461">
              <a:solidFill>
                <a:srgbClr val="FFFE1F"/>
              </a:solidFill>
              <a:latin typeface="Vollkorn"/>
              <a:ea typeface="Vollkorn"/>
              <a:cs typeface="Vollkorn"/>
              <a:sym typeface="Vollkorn"/>
            </a:endParaRPr>
          </a:p>
          <a:p>
            <a:pPr indent="0" lvl="0" marL="0" marR="0" rtl="0" algn="ctr">
              <a:lnSpc>
                <a:spcPct val="139983"/>
              </a:lnSpc>
              <a:spcBef>
                <a:spcPts val="0"/>
              </a:spcBef>
              <a:spcAft>
                <a:spcPts val="0"/>
              </a:spcAft>
              <a:buNone/>
            </a:pPr>
            <a:r>
              <a:rPr b="1" i="1" lang="en-US" sz="2461">
                <a:solidFill>
                  <a:srgbClr val="FFFE1F"/>
                </a:solidFill>
                <a:latin typeface="Vollkorn"/>
                <a:ea typeface="Vollkorn"/>
                <a:cs typeface="Vollkorn"/>
                <a:sym typeface="Vollkorn"/>
              </a:rPr>
              <a:t> lãnh đạo cách mạng</a:t>
            </a:r>
            <a:endParaRPr b="1" i="1" sz="2461">
              <a:solidFill>
                <a:srgbClr val="FFFE1F"/>
              </a:solidFill>
              <a:latin typeface="Vollkorn"/>
              <a:ea typeface="Vollkorn"/>
              <a:cs typeface="Vollkorn"/>
              <a:sym typeface="Vollkorn"/>
            </a:endParaRPr>
          </a:p>
        </p:txBody>
      </p:sp>
      <p:sp>
        <p:nvSpPr>
          <p:cNvPr id="342" name="Google Shape;342;p11"/>
          <p:cNvSpPr txBox="1"/>
          <p:nvPr/>
        </p:nvSpPr>
        <p:spPr>
          <a:xfrm>
            <a:off x="15385294" y="5696810"/>
            <a:ext cx="21687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Phương pháp</a:t>
            </a:r>
            <a:endParaRPr b="1" i="1" sz="2752">
              <a:solidFill>
                <a:srgbClr val="FFFE1F"/>
              </a:solidFill>
              <a:latin typeface="Vollkorn"/>
              <a:ea typeface="Vollkorn"/>
              <a:cs typeface="Vollkorn"/>
              <a:sym typeface="Vollkorn"/>
            </a:endParaRPr>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cách mạng</a:t>
            </a:r>
            <a:endParaRPr b="1" i="1" sz="2752">
              <a:solidFill>
                <a:srgbClr val="FFFE1F"/>
              </a:solidFill>
              <a:latin typeface="Vollkorn"/>
              <a:ea typeface="Vollkorn"/>
              <a:cs typeface="Vollkorn"/>
              <a:sym typeface="Vollkorn"/>
            </a:endParaRPr>
          </a:p>
        </p:txBody>
      </p:sp>
      <p:sp>
        <p:nvSpPr>
          <p:cNvPr id="343" name="Google Shape;343;p11"/>
          <p:cNvSpPr txBox="1"/>
          <p:nvPr/>
        </p:nvSpPr>
        <p:spPr>
          <a:xfrm>
            <a:off x="14983827" y="7390456"/>
            <a:ext cx="2863500" cy="987600"/>
          </a:xfrm>
          <a:prstGeom prst="rect">
            <a:avLst/>
          </a:prstGeom>
          <a:noFill/>
          <a:ln>
            <a:noFill/>
          </a:ln>
        </p:spPr>
        <p:txBody>
          <a:bodyPr anchorCtr="0" anchor="t" bIns="0" lIns="0" spcFirstLastPara="1" rIns="0" wrap="square" tIns="0">
            <a:spAutoFit/>
          </a:bodyPr>
          <a:lstStyle/>
          <a:p>
            <a:pPr indent="0" lvl="0" marL="0" marR="0" rtl="0" algn="ctr">
              <a:lnSpc>
                <a:spcPct val="140029"/>
              </a:lnSpc>
              <a:spcBef>
                <a:spcPts val="0"/>
              </a:spcBef>
              <a:spcAft>
                <a:spcPts val="0"/>
              </a:spcAft>
              <a:buNone/>
            </a:pPr>
            <a:r>
              <a:rPr b="1" i="1" lang="en-US" sz="2673">
                <a:solidFill>
                  <a:srgbClr val="FFFE1F"/>
                </a:solidFill>
                <a:latin typeface="Vollkorn"/>
                <a:ea typeface="Vollkorn"/>
                <a:cs typeface="Vollkorn"/>
                <a:sym typeface="Vollkorn"/>
              </a:rPr>
              <a:t>Quan hệ với </a:t>
            </a:r>
            <a:endParaRPr i="1"/>
          </a:p>
          <a:p>
            <a:pPr indent="0" lvl="0" marL="0" marR="0" rtl="0" algn="ctr">
              <a:lnSpc>
                <a:spcPct val="140029"/>
              </a:lnSpc>
              <a:spcBef>
                <a:spcPts val="0"/>
              </a:spcBef>
              <a:spcAft>
                <a:spcPts val="0"/>
              </a:spcAft>
              <a:buNone/>
            </a:pPr>
            <a:r>
              <a:rPr b="1" i="1" lang="en-US" sz="2673">
                <a:solidFill>
                  <a:srgbClr val="FFFE1F"/>
                </a:solidFill>
                <a:latin typeface="Vollkorn"/>
                <a:ea typeface="Vollkorn"/>
                <a:cs typeface="Vollkorn"/>
                <a:sym typeface="Vollkorn"/>
              </a:rPr>
              <a:t>cách mạng thế giới</a:t>
            </a:r>
            <a:endParaRPr b="1" i="1" sz="2673">
              <a:solidFill>
                <a:srgbClr val="FFFE1F"/>
              </a:solidFill>
              <a:latin typeface="Vollkorn"/>
              <a:ea typeface="Vollkorn"/>
              <a:cs typeface="Vollkorn"/>
              <a:sym typeface="Vollkorn"/>
            </a:endParaRPr>
          </a:p>
        </p:txBody>
      </p:sp>
    </p:spTree>
  </p:cSld>
  <p:clrMapOvr>
    <a:masterClrMapping/>
  </p:clrMapOvr>
  <p:transition spd="slow" p14:dur="1500">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47" name="Shape 347"/>
        <p:cNvGrpSpPr/>
        <p:nvPr/>
      </p:nvGrpSpPr>
      <p:grpSpPr>
        <a:xfrm>
          <a:off x="0" y="0"/>
          <a:ext cx="0" cy="0"/>
          <a:chOff x="0" y="0"/>
          <a:chExt cx="0" cy="0"/>
        </a:xfrm>
      </p:grpSpPr>
      <p:sp>
        <p:nvSpPr>
          <p:cNvPr id="348" name="Google Shape;348;p12"/>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49" name="Google Shape;349;p12"/>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12"/>
          <p:cNvSpPr/>
          <p:nvPr/>
        </p:nvSpPr>
        <p:spPr>
          <a:xfrm flipH="1">
            <a:off x="3080876" y="3340831"/>
            <a:ext cx="1518951" cy="546822"/>
          </a:xfrm>
          <a:custGeom>
            <a:rect b="b" l="l" r="r" t="t"/>
            <a:pathLst>
              <a:path extrusionOk="0" h="546822" w="1518951">
                <a:moveTo>
                  <a:pt x="1518951" y="0"/>
                </a:moveTo>
                <a:lnTo>
                  <a:pt x="0" y="0"/>
                </a:lnTo>
                <a:lnTo>
                  <a:pt x="0" y="546822"/>
                </a:lnTo>
                <a:lnTo>
                  <a:pt x="1518951" y="546822"/>
                </a:lnTo>
                <a:lnTo>
                  <a:pt x="1518951"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1" name="Google Shape;351;p12"/>
          <p:cNvSpPr/>
          <p:nvPr/>
        </p:nvSpPr>
        <p:spPr>
          <a:xfrm flipH="1">
            <a:off x="3088709" y="5970578"/>
            <a:ext cx="1518951" cy="546822"/>
          </a:xfrm>
          <a:custGeom>
            <a:rect b="b" l="l" r="r" t="t"/>
            <a:pathLst>
              <a:path extrusionOk="0" h="546822" w="1518951">
                <a:moveTo>
                  <a:pt x="1518950" y="0"/>
                </a:moveTo>
                <a:lnTo>
                  <a:pt x="0" y="0"/>
                </a:lnTo>
                <a:lnTo>
                  <a:pt x="0" y="546822"/>
                </a:lnTo>
                <a:lnTo>
                  <a:pt x="1518950" y="546822"/>
                </a:lnTo>
                <a:lnTo>
                  <a:pt x="151895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2" name="Google Shape;352;p12"/>
          <p:cNvSpPr/>
          <p:nvPr/>
        </p:nvSpPr>
        <p:spPr>
          <a:xfrm flipH="1">
            <a:off x="3088709" y="8409848"/>
            <a:ext cx="1518951" cy="546822"/>
          </a:xfrm>
          <a:custGeom>
            <a:rect b="b" l="l" r="r" t="t"/>
            <a:pathLst>
              <a:path extrusionOk="0" h="546822" w="1518951">
                <a:moveTo>
                  <a:pt x="1518950" y="0"/>
                </a:moveTo>
                <a:lnTo>
                  <a:pt x="0" y="0"/>
                </a:lnTo>
                <a:lnTo>
                  <a:pt x="0" y="546822"/>
                </a:lnTo>
                <a:lnTo>
                  <a:pt x="1518950" y="546822"/>
                </a:lnTo>
                <a:lnTo>
                  <a:pt x="151895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3" name="Google Shape;353;p12"/>
          <p:cNvSpPr/>
          <p:nvPr/>
        </p:nvSpPr>
        <p:spPr>
          <a:xfrm>
            <a:off x="4849600" y="8062524"/>
            <a:ext cx="1244581" cy="1241470"/>
          </a:xfrm>
          <a:custGeom>
            <a:rect b="b" l="l" r="r" t="t"/>
            <a:pathLst>
              <a:path extrusionOk="0" h="1241470" w="1244581">
                <a:moveTo>
                  <a:pt x="0" y="0"/>
                </a:moveTo>
                <a:lnTo>
                  <a:pt x="1244581" y="0"/>
                </a:lnTo>
                <a:lnTo>
                  <a:pt x="1244581" y="1241470"/>
                </a:lnTo>
                <a:lnTo>
                  <a:pt x="0" y="124147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4" name="Google Shape;354;p12"/>
          <p:cNvSpPr/>
          <p:nvPr/>
        </p:nvSpPr>
        <p:spPr>
          <a:xfrm>
            <a:off x="4860036" y="5502171"/>
            <a:ext cx="1245903" cy="1245903"/>
          </a:xfrm>
          <a:custGeom>
            <a:rect b="b" l="l" r="r" t="t"/>
            <a:pathLst>
              <a:path extrusionOk="0" h="1245903" w="1245903">
                <a:moveTo>
                  <a:pt x="0" y="0"/>
                </a:moveTo>
                <a:lnTo>
                  <a:pt x="1245903" y="0"/>
                </a:lnTo>
                <a:lnTo>
                  <a:pt x="1245903" y="1245903"/>
                </a:lnTo>
                <a:lnTo>
                  <a:pt x="0" y="124590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5" name="Google Shape;355;p12"/>
          <p:cNvSpPr/>
          <p:nvPr/>
        </p:nvSpPr>
        <p:spPr>
          <a:xfrm>
            <a:off x="4941518" y="2956978"/>
            <a:ext cx="1045080" cy="1043774"/>
          </a:xfrm>
          <a:custGeom>
            <a:rect b="b" l="l" r="r" t="t"/>
            <a:pathLst>
              <a:path extrusionOk="0" h="1043774" w="1045080">
                <a:moveTo>
                  <a:pt x="0" y="0"/>
                </a:moveTo>
                <a:lnTo>
                  <a:pt x="1045080" y="0"/>
                </a:lnTo>
                <a:lnTo>
                  <a:pt x="1045080" y="1043774"/>
                </a:lnTo>
                <a:lnTo>
                  <a:pt x="0" y="104377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6" name="Google Shape;356;p12"/>
          <p:cNvSpPr/>
          <p:nvPr/>
        </p:nvSpPr>
        <p:spPr>
          <a:xfrm>
            <a:off x="9272382" y="2939200"/>
            <a:ext cx="1114908" cy="1300184"/>
          </a:xfrm>
          <a:custGeom>
            <a:rect b="b" l="l" r="r" t="t"/>
            <a:pathLst>
              <a:path extrusionOk="0" h="1300184" w="1114908">
                <a:moveTo>
                  <a:pt x="0" y="0"/>
                </a:moveTo>
                <a:lnTo>
                  <a:pt x="1114908" y="0"/>
                </a:lnTo>
                <a:lnTo>
                  <a:pt x="1114908" y="1300184"/>
                </a:lnTo>
                <a:lnTo>
                  <a:pt x="0" y="1300184"/>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7" name="Google Shape;357;p12"/>
          <p:cNvSpPr/>
          <p:nvPr/>
        </p:nvSpPr>
        <p:spPr>
          <a:xfrm>
            <a:off x="10521833" y="5679749"/>
            <a:ext cx="999195" cy="810257"/>
          </a:xfrm>
          <a:custGeom>
            <a:rect b="b" l="l" r="r" t="t"/>
            <a:pathLst>
              <a:path extrusionOk="0" h="810257" w="999195">
                <a:moveTo>
                  <a:pt x="0" y="0"/>
                </a:moveTo>
                <a:lnTo>
                  <a:pt x="999195" y="0"/>
                </a:lnTo>
                <a:lnTo>
                  <a:pt x="999195" y="810257"/>
                </a:lnTo>
                <a:lnTo>
                  <a:pt x="0" y="810257"/>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8" name="Google Shape;358;p12"/>
          <p:cNvSpPr/>
          <p:nvPr/>
        </p:nvSpPr>
        <p:spPr>
          <a:xfrm rot="5400000">
            <a:off x="7546108" y="7284800"/>
            <a:ext cx="722092" cy="1283720"/>
          </a:xfrm>
          <a:custGeom>
            <a:rect b="b" l="l" r="r" t="t"/>
            <a:pathLst>
              <a:path extrusionOk="0" h="1283720" w="722092">
                <a:moveTo>
                  <a:pt x="0" y="0"/>
                </a:moveTo>
                <a:lnTo>
                  <a:pt x="722092" y="0"/>
                </a:lnTo>
                <a:lnTo>
                  <a:pt x="722092" y="1283720"/>
                </a:lnTo>
                <a:lnTo>
                  <a:pt x="0" y="1283720"/>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59" name="Google Shape;359;p12"/>
          <p:cNvSpPr/>
          <p:nvPr/>
        </p:nvSpPr>
        <p:spPr>
          <a:xfrm rot="5400000">
            <a:off x="7546108" y="8759669"/>
            <a:ext cx="722092" cy="1283720"/>
          </a:xfrm>
          <a:custGeom>
            <a:rect b="b" l="l" r="r" t="t"/>
            <a:pathLst>
              <a:path extrusionOk="0" h="1283720" w="722092">
                <a:moveTo>
                  <a:pt x="0" y="0"/>
                </a:moveTo>
                <a:lnTo>
                  <a:pt x="722092" y="0"/>
                </a:lnTo>
                <a:lnTo>
                  <a:pt x="722092" y="1283720"/>
                </a:lnTo>
                <a:lnTo>
                  <a:pt x="0" y="1283720"/>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0" name="Google Shape;360;p12"/>
          <p:cNvSpPr/>
          <p:nvPr/>
        </p:nvSpPr>
        <p:spPr>
          <a:xfrm rot="5400000">
            <a:off x="7553981" y="8408739"/>
            <a:ext cx="706347" cy="529760"/>
          </a:xfrm>
          <a:custGeom>
            <a:rect b="b" l="l" r="r" t="t"/>
            <a:pathLst>
              <a:path extrusionOk="0" h="529760" w="706347">
                <a:moveTo>
                  <a:pt x="0" y="0"/>
                </a:moveTo>
                <a:lnTo>
                  <a:pt x="706347" y="0"/>
                </a:lnTo>
                <a:lnTo>
                  <a:pt x="706347" y="529761"/>
                </a:lnTo>
                <a:lnTo>
                  <a:pt x="0" y="529761"/>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1" name="Google Shape;361;p12"/>
          <p:cNvSpPr txBox="1"/>
          <p:nvPr/>
        </p:nvSpPr>
        <p:spPr>
          <a:xfrm>
            <a:off x="3199626" y="722724"/>
            <a:ext cx="121167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362" name="Google Shape;362;p12"/>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grpSp>
        <p:nvGrpSpPr>
          <p:cNvPr id="363" name="Google Shape;363;p12"/>
          <p:cNvGrpSpPr/>
          <p:nvPr/>
        </p:nvGrpSpPr>
        <p:grpSpPr>
          <a:xfrm>
            <a:off x="13578834" y="1927656"/>
            <a:ext cx="4284900" cy="1429264"/>
            <a:chOff x="0" y="0"/>
            <a:chExt cx="5713200" cy="1905685"/>
          </a:xfrm>
        </p:grpSpPr>
        <p:sp>
          <p:nvSpPr>
            <p:cNvPr id="364" name="Google Shape;364;p12"/>
            <p:cNvSpPr/>
            <p:nvPr/>
          </p:nvSpPr>
          <p:spPr>
            <a:xfrm>
              <a:off x="565556" y="0"/>
              <a:ext cx="4734622" cy="1905685"/>
            </a:xfrm>
            <a:custGeom>
              <a:rect b="b" l="l" r="r" t="t"/>
              <a:pathLst>
                <a:path extrusionOk="0" h="1905685" w="4734622">
                  <a:moveTo>
                    <a:pt x="0" y="0"/>
                  </a:moveTo>
                  <a:lnTo>
                    <a:pt x="4734621" y="0"/>
                  </a:lnTo>
                  <a:lnTo>
                    <a:pt x="4734621" y="1905685"/>
                  </a:lnTo>
                  <a:lnTo>
                    <a:pt x="0" y="1905685"/>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65" name="Google Shape;365;p12"/>
            <p:cNvSpPr txBox="1"/>
            <p:nvPr/>
          </p:nvSpPr>
          <p:spPr>
            <a:xfrm>
              <a:off x="0" y="104132"/>
              <a:ext cx="5713200" cy="1607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374">
                  <a:solidFill>
                    <a:srgbClr val="000000"/>
                  </a:solidFill>
                  <a:latin typeface="Vollkorn"/>
                  <a:ea typeface="Vollkorn"/>
                  <a:cs typeface="Vollkorn"/>
                  <a:sym typeface="Vollkorn"/>
                </a:rPr>
                <a:t>Luận cương chính trị của </a:t>
              </a:r>
              <a:endParaRPr i="1"/>
            </a:p>
            <a:p>
              <a:pPr indent="0" lvl="0" marL="0" marR="0" rtl="0" algn="ctr">
                <a:lnSpc>
                  <a:spcPct val="115000"/>
                </a:lnSpc>
                <a:spcBef>
                  <a:spcPts val="0"/>
                </a:spcBef>
                <a:spcAft>
                  <a:spcPts val="0"/>
                </a:spcAft>
                <a:buNone/>
              </a:pPr>
              <a:r>
                <a:rPr i="1" lang="en-US" sz="2374">
                  <a:solidFill>
                    <a:srgbClr val="000000"/>
                  </a:solidFill>
                  <a:latin typeface="Vollkorn"/>
                  <a:ea typeface="Vollkorn"/>
                  <a:cs typeface="Vollkorn"/>
                  <a:sym typeface="Vollkorn"/>
                </a:rPr>
                <a:t>Đảng Cộng sản Đông Dương, 10/1930</a:t>
              </a:r>
              <a:endParaRPr i="1"/>
            </a:p>
          </p:txBody>
        </p:sp>
      </p:grpSp>
      <p:sp>
        <p:nvSpPr>
          <p:cNvPr id="366" name="Google Shape;366;p12"/>
          <p:cNvSpPr txBox="1"/>
          <p:nvPr/>
        </p:nvSpPr>
        <p:spPr>
          <a:xfrm>
            <a:off x="1187808" y="3115797"/>
            <a:ext cx="17277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Xác định</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mâu thuẫn</a:t>
            </a:r>
            <a:endParaRPr i="1"/>
          </a:p>
        </p:txBody>
      </p:sp>
      <p:sp>
        <p:nvSpPr>
          <p:cNvPr id="367" name="Google Shape;367;p12"/>
          <p:cNvSpPr txBox="1"/>
          <p:nvPr/>
        </p:nvSpPr>
        <p:spPr>
          <a:xfrm>
            <a:off x="821233" y="5696810"/>
            <a:ext cx="22812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Phương hướng</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chiến lược</a:t>
            </a:r>
            <a:endParaRPr i="1"/>
          </a:p>
        </p:txBody>
      </p:sp>
      <p:sp>
        <p:nvSpPr>
          <p:cNvPr id="368" name="Google Shape;368;p12"/>
          <p:cNvSpPr txBox="1"/>
          <p:nvPr/>
        </p:nvSpPr>
        <p:spPr>
          <a:xfrm>
            <a:off x="1187808" y="8165650"/>
            <a:ext cx="15480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Nhiệm vụ </a:t>
            </a:r>
            <a:endParaRPr i="1"/>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cốt yếu</a:t>
            </a:r>
            <a:endParaRPr i="1"/>
          </a:p>
        </p:txBody>
      </p:sp>
      <p:sp>
        <p:nvSpPr>
          <p:cNvPr id="369" name="Google Shape;369;p12"/>
          <p:cNvSpPr txBox="1"/>
          <p:nvPr/>
        </p:nvSpPr>
        <p:spPr>
          <a:xfrm>
            <a:off x="6379964" y="2886260"/>
            <a:ext cx="2612400" cy="1461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“một bên thì thợ thuyền, dân cày và các phần tử lao khổ”</a:t>
            </a:r>
            <a:endParaRPr i="1"/>
          </a:p>
        </p:txBody>
      </p:sp>
      <p:sp>
        <p:nvSpPr>
          <p:cNvPr id="370" name="Google Shape;370;p12"/>
          <p:cNvSpPr txBox="1"/>
          <p:nvPr/>
        </p:nvSpPr>
        <p:spPr>
          <a:xfrm>
            <a:off x="10671640" y="2851696"/>
            <a:ext cx="2612400" cy="1461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“một bên thì địa chủ, phong kiến, tư bổn và đế quốc chủ nghĩa”</a:t>
            </a:r>
            <a:endParaRPr i="1"/>
          </a:p>
        </p:txBody>
      </p:sp>
      <p:sp>
        <p:nvSpPr>
          <p:cNvPr id="371" name="Google Shape;371;p12"/>
          <p:cNvSpPr txBox="1"/>
          <p:nvPr/>
        </p:nvSpPr>
        <p:spPr>
          <a:xfrm>
            <a:off x="6058922" y="5666657"/>
            <a:ext cx="44628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“cách mạng tư sản dân quyền”, </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“có tánh chất thổ địa và phản đế”</a:t>
            </a:r>
            <a:endParaRPr i="1"/>
          </a:p>
        </p:txBody>
      </p:sp>
      <p:sp>
        <p:nvSpPr>
          <p:cNvPr id="372" name="Google Shape;372;p12"/>
          <p:cNvSpPr txBox="1"/>
          <p:nvPr/>
        </p:nvSpPr>
        <p:spPr>
          <a:xfrm>
            <a:off x="11768678" y="5639263"/>
            <a:ext cx="54906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“phát triển, bỏ qua thời kỳ tư bổn mà tranh đấu thẳng lên con đường xã hội chủ nghĩa”</a:t>
            </a:r>
            <a:endParaRPr i="1"/>
          </a:p>
        </p:txBody>
      </p:sp>
      <p:sp>
        <p:nvSpPr>
          <p:cNvPr id="373" name="Google Shape;373;p12"/>
          <p:cNvSpPr txBox="1"/>
          <p:nvPr/>
        </p:nvSpPr>
        <p:spPr>
          <a:xfrm>
            <a:off x="5672258" y="7701274"/>
            <a:ext cx="44628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000000"/>
                </a:solidFill>
                <a:latin typeface="Vollkorn"/>
                <a:ea typeface="Vollkorn"/>
                <a:cs typeface="Vollkorn"/>
                <a:sym typeface="Vollkorn"/>
              </a:rPr>
              <a:t>Thổ địa</a:t>
            </a:r>
            <a:endParaRPr i="1"/>
          </a:p>
        </p:txBody>
      </p:sp>
      <p:sp>
        <p:nvSpPr>
          <p:cNvPr id="374" name="Google Shape;374;p12"/>
          <p:cNvSpPr txBox="1"/>
          <p:nvPr/>
        </p:nvSpPr>
        <p:spPr>
          <a:xfrm>
            <a:off x="5672258" y="9176143"/>
            <a:ext cx="44628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E1F"/>
                </a:solidFill>
                <a:latin typeface="Vollkorn"/>
                <a:ea typeface="Vollkorn"/>
                <a:cs typeface="Vollkorn"/>
                <a:sym typeface="Vollkorn"/>
              </a:rPr>
              <a:t>Phản đế</a:t>
            </a:r>
            <a:endParaRPr i="1"/>
          </a:p>
        </p:txBody>
      </p:sp>
      <p:sp>
        <p:nvSpPr>
          <p:cNvPr id="375" name="Google Shape;375;p12"/>
          <p:cNvSpPr txBox="1"/>
          <p:nvPr/>
        </p:nvSpPr>
        <p:spPr>
          <a:xfrm>
            <a:off x="4364077" y="7701274"/>
            <a:ext cx="44628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“Cái cốt”</a:t>
            </a:r>
            <a:endParaRPr i="1"/>
          </a:p>
        </p:txBody>
      </p:sp>
      <p:sp>
        <p:nvSpPr>
          <p:cNvPr id="376" name="Google Shape;376;p12"/>
          <p:cNvSpPr txBox="1"/>
          <p:nvPr/>
        </p:nvSpPr>
        <p:spPr>
          <a:xfrm>
            <a:off x="9115923" y="7482239"/>
            <a:ext cx="82983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“tranh đấu để đánh đổ các di tích phong kiến, đánh đổ các cách bóc lột theo lối tiền tư bổn và để thực hiện thổ địa cách mạng cho triệt để”</a:t>
            </a:r>
            <a:endParaRPr i="1"/>
          </a:p>
        </p:txBody>
      </p:sp>
      <p:sp>
        <p:nvSpPr>
          <p:cNvPr id="377" name="Google Shape;377;p12"/>
          <p:cNvSpPr txBox="1"/>
          <p:nvPr/>
        </p:nvSpPr>
        <p:spPr>
          <a:xfrm>
            <a:off x="7480247" y="8942581"/>
            <a:ext cx="8298300" cy="92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“đánh đổ  đế quốc chủ nghĩa Pháp, </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làm cho Đông Dương hoàn toàn độc lập”</a:t>
            </a:r>
            <a:endParaRPr i="1"/>
          </a:p>
        </p:txBody>
      </p:sp>
    </p:spTree>
  </p:cSld>
  <p:clrMapOvr>
    <a:masterClrMapping/>
  </p:clrMapOvr>
  <p:transition spd="slow" p14:dur="1500">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381" name="Shape 381"/>
        <p:cNvGrpSpPr/>
        <p:nvPr/>
      </p:nvGrpSpPr>
      <p:grpSpPr>
        <a:xfrm>
          <a:off x="0" y="0"/>
          <a:ext cx="0" cy="0"/>
          <a:chOff x="0" y="0"/>
          <a:chExt cx="0" cy="0"/>
        </a:xfrm>
      </p:grpSpPr>
      <p:sp>
        <p:nvSpPr>
          <p:cNvPr id="382" name="Google Shape;382;p1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3" name="Google Shape;383;p1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13"/>
          <p:cNvSpPr/>
          <p:nvPr/>
        </p:nvSpPr>
        <p:spPr>
          <a:xfrm>
            <a:off x="13429149" y="4296976"/>
            <a:ext cx="1518951" cy="546822"/>
          </a:xfrm>
          <a:custGeom>
            <a:rect b="b" l="l" r="r" t="t"/>
            <a:pathLst>
              <a:path extrusionOk="0" h="546822" w="1518951">
                <a:moveTo>
                  <a:pt x="0" y="0"/>
                </a:moveTo>
                <a:lnTo>
                  <a:pt x="1518950" y="0"/>
                </a:lnTo>
                <a:lnTo>
                  <a:pt x="1518950" y="546822"/>
                </a:lnTo>
                <a:lnTo>
                  <a:pt x="0" y="5468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5" name="Google Shape;385;p13"/>
          <p:cNvSpPr/>
          <p:nvPr/>
        </p:nvSpPr>
        <p:spPr>
          <a:xfrm>
            <a:off x="13429149" y="5970578"/>
            <a:ext cx="1518951" cy="546822"/>
          </a:xfrm>
          <a:custGeom>
            <a:rect b="b" l="l" r="r" t="t"/>
            <a:pathLst>
              <a:path extrusionOk="0" h="546822" w="1518951">
                <a:moveTo>
                  <a:pt x="0" y="0"/>
                </a:moveTo>
                <a:lnTo>
                  <a:pt x="1518950" y="0"/>
                </a:lnTo>
                <a:lnTo>
                  <a:pt x="1518950" y="546822"/>
                </a:lnTo>
                <a:lnTo>
                  <a:pt x="0" y="5468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6" name="Google Shape;386;p13"/>
          <p:cNvSpPr/>
          <p:nvPr/>
        </p:nvSpPr>
        <p:spPr>
          <a:xfrm>
            <a:off x="13429149" y="7644179"/>
            <a:ext cx="1518951" cy="546822"/>
          </a:xfrm>
          <a:custGeom>
            <a:rect b="b" l="l" r="r" t="t"/>
            <a:pathLst>
              <a:path extrusionOk="0" h="546822" w="1518951">
                <a:moveTo>
                  <a:pt x="0" y="0"/>
                </a:moveTo>
                <a:lnTo>
                  <a:pt x="1518950" y="0"/>
                </a:lnTo>
                <a:lnTo>
                  <a:pt x="1518950" y="546822"/>
                </a:lnTo>
                <a:lnTo>
                  <a:pt x="0" y="5468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7" name="Google Shape;387;p13"/>
          <p:cNvSpPr/>
          <p:nvPr/>
        </p:nvSpPr>
        <p:spPr>
          <a:xfrm>
            <a:off x="11671150" y="3800962"/>
            <a:ext cx="1268097" cy="1268097"/>
          </a:xfrm>
          <a:custGeom>
            <a:rect b="b" l="l" r="r" t="t"/>
            <a:pathLst>
              <a:path extrusionOk="0" h="1268097" w="1268097">
                <a:moveTo>
                  <a:pt x="0" y="0"/>
                </a:moveTo>
                <a:lnTo>
                  <a:pt x="1268097" y="0"/>
                </a:lnTo>
                <a:lnTo>
                  <a:pt x="1268097" y="1268097"/>
                </a:lnTo>
                <a:lnTo>
                  <a:pt x="0" y="126809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8" name="Google Shape;388;p13"/>
          <p:cNvSpPr/>
          <p:nvPr/>
        </p:nvSpPr>
        <p:spPr>
          <a:xfrm>
            <a:off x="11720922" y="5544333"/>
            <a:ext cx="1223766" cy="1203741"/>
          </a:xfrm>
          <a:custGeom>
            <a:rect b="b" l="l" r="r" t="t"/>
            <a:pathLst>
              <a:path extrusionOk="0" h="1203741" w="1223766">
                <a:moveTo>
                  <a:pt x="0" y="0"/>
                </a:moveTo>
                <a:lnTo>
                  <a:pt x="1223766" y="0"/>
                </a:lnTo>
                <a:lnTo>
                  <a:pt x="1223766" y="1203741"/>
                </a:lnTo>
                <a:lnTo>
                  <a:pt x="0" y="120374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89" name="Google Shape;389;p13"/>
          <p:cNvSpPr/>
          <p:nvPr/>
        </p:nvSpPr>
        <p:spPr>
          <a:xfrm>
            <a:off x="11792876" y="7394322"/>
            <a:ext cx="1146371" cy="1144003"/>
          </a:xfrm>
          <a:custGeom>
            <a:rect b="b" l="l" r="r" t="t"/>
            <a:pathLst>
              <a:path extrusionOk="0" h="1144003" w="1146371">
                <a:moveTo>
                  <a:pt x="0" y="0"/>
                </a:moveTo>
                <a:lnTo>
                  <a:pt x="1146371" y="0"/>
                </a:lnTo>
                <a:lnTo>
                  <a:pt x="1146371" y="1144003"/>
                </a:lnTo>
                <a:lnTo>
                  <a:pt x="0" y="114400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0" name="Google Shape;390;p13"/>
          <p:cNvSpPr txBox="1"/>
          <p:nvPr/>
        </p:nvSpPr>
        <p:spPr>
          <a:xfrm>
            <a:off x="3199626" y="722724"/>
            <a:ext cx="119643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391" name="Google Shape;391;p13"/>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grpSp>
        <p:nvGrpSpPr>
          <p:cNvPr id="392" name="Google Shape;392;p13"/>
          <p:cNvGrpSpPr/>
          <p:nvPr/>
        </p:nvGrpSpPr>
        <p:grpSpPr>
          <a:xfrm>
            <a:off x="13578834" y="1927656"/>
            <a:ext cx="4284900" cy="1429264"/>
            <a:chOff x="0" y="0"/>
            <a:chExt cx="5713200" cy="1905685"/>
          </a:xfrm>
        </p:grpSpPr>
        <p:sp>
          <p:nvSpPr>
            <p:cNvPr id="393" name="Google Shape;393;p13"/>
            <p:cNvSpPr/>
            <p:nvPr/>
          </p:nvSpPr>
          <p:spPr>
            <a:xfrm>
              <a:off x="565556" y="0"/>
              <a:ext cx="4734622" cy="1905685"/>
            </a:xfrm>
            <a:custGeom>
              <a:rect b="b" l="l" r="r" t="t"/>
              <a:pathLst>
                <a:path extrusionOk="0" h="1905685" w="4734622">
                  <a:moveTo>
                    <a:pt x="0" y="0"/>
                  </a:moveTo>
                  <a:lnTo>
                    <a:pt x="4734621" y="0"/>
                  </a:lnTo>
                  <a:lnTo>
                    <a:pt x="4734621" y="1905685"/>
                  </a:lnTo>
                  <a:lnTo>
                    <a:pt x="0" y="1905685"/>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394" name="Google Shape;394;p13"/>
            <p:cNvSpPr txBox="1"/>
            <p:nvPr/>
          </p:nvSpPr>
          <p:spPr>
            <a:xfrm>
              <a:off x="0" y="104132"/>
              <a:ext cx="5713200" cy="1607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374">
                  <a:solidFill>
                    <a:srgbClr val="000000"/>
                  </a:solidFill>
                  <a:latin typeface="Vollkorn"/>
                  <a:ea typeface="Vollkorn"/>
                  <a:cs typeface="Vollkorn"/>
                  <a:sym typeface="Vollkorn"/>
                </a:rPr>
                <a:t>Luận cương chính trị của </a:t>
              </a:r>
              <a:endParaRPr i="1"/>
            </a:p>
            <a:p>
              <a:pPr indent="0" lvl="0" marL="0" marR="0" rtl="0" algn="ctr">
                <a:lnSpc>
                  <a:spcPct val="115000"/>
                </a:lnSpc>
                <a:spcBef>
                  <a:spcPts val="0"/>
                </a:spcBef>
                <a:spcAft>
                  <a:spcPts val="0"/>
                </a:spcAft>
                <a:buNone/>
              </a:pPr>
              <a:r>
                <a:rPr i="1" lang="en-US" sz="2374">
                  <a:solidFill>
                    <a:srgbClr val="000000"/>
                  </a:solidFill>
                  <a:latin typeface="Vollkorn"/>
                  <a:ea typeface="Vollkorn"/>
                  <a:cs typeface="Vollkorn"/>
                  <a:sym typeface="Vollkorn"/>
                </a:rPr>
                <a:t>Đảng Cộng sản Đông Dương, 10/1930</a:t>
              </a:r>
              <a:endParaRPr i="1"/>
            </a:p>
          </p:txBody>
        </p:sp>
      </p:grpSp>
      <p:sp>
        <p:nvSpPr>
          <p:cNvPr id="395" name="Google Shape;395;p13"/>
          <p:cNvSpPr txBox="1"/>
          <p:nvPr/>
        </p:nvSpPr>
        <p:spPr>
          <a:xfrm>
            <a:off x="14948098" y="4119612"/>
            <a:ext cx="2915700" cy="909000"/>
          </a:xfrm>
          <a:prstGeom prst="rect">
            <a:avLst/>
          </a:prstGeom>
          <a:noFill/>
          <a:ln>
            <a:noFill/>
          </a:ln>
        </p:spPr>
        <p:txBody>
          <a:bodyPr anchorCtr="0" anchor="t" bIns="0" lIns="0" spcFirstLastPara="1" rIns="0" wrap="square" tIns="0">
            <a:spAutoFit/>
          </a:bodyPr>
          <a:lstStyle/>
          <a:p>
            <a:pPr indent="0" lvl="0" marL="0" marR="0" rtl="0" algn="ctr">
              <a:lnSpc>
                <a:spcPct val="139983"/>
              </a:lnSpc>
              <a:spcBef>
                <a:spcPts val="0"/>
              </a:spcBef>
              <a:spcAft>
                <a:spcPts val="0"/>
              </a:spcAft>
              <a:buNone/>
            </a:pPr>
            <a:r>
              <a:rPr b="1" i="1" lang="en-US" sz="2461">
                <a:solidFill>
                  <a:srgbClr val="FFFE1F"/>
                </a:solidFill>
                <a:latin typeface="Vollkorn"/>
                <a:ea typeface="Vollkorn"/>
                <a:cs typeface="Vollkorn"/>
                <a:sym typeface="Vollkorn"/>
              </a:rPr>
              <a:t>Lực lượng và</a:t>
            </a:r>
            <a:endParaRPr i="1"/>
          </a:p>
          <a:p>
            <a:pPr indent="0" lvl="0" marL="0" marR="0" rtl="0" algn="ctr">
              <a:lnSpc>
                <a:spcPct val="139983"/>
              </a:lnSpc>
              <a:spcBef>
                <a:spcPts val="0"/>
              </a:spcBef>
              <a:spcAft>
                <a:spcPts val="0"/>
              </a:spcAft>
              <a:buNone/>
            </a:pPr>
            <a:r>
              <a:rPr b="1" i="1" lang="en-US" sz="2461">
                <a:solidFill>
                  <a:srgbClr val="FFFE1F"/>
                </a:solidFill>
                <a:latin typeface="Vollkorn"/>
                <a:ea typeface="Vollkorn"/>
                <a:cs typeface="Vollkorn"/>
                <a:sym typeface="Vollkorn"/>
              </a:rPr>
              <a:t> lãnh đạo cách mạng</a:t>
            </a:r>
            <a:endParaRPr i="1"/>
          </a:p>
        </p:txBody>
      </p:sp>
      <p:sp>
        <p:nvSpPr>
          <p:cNvPr id="396" name="Google Shape;396;p13"/>
          <p:cNvSpPr txBox="1"/>
          <p:nvPr/>
        </p:nvSpPr>
        <p:spPr>
          <a:xfrm>
            <a:off x="15385294" y="5696810"/>
            <a:ext cx="21687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Phương pháp</a:t>
            </a:r>
            <a:endParaRPr b="1" i="1" sz="2752">
              <a:solidFill>
                <a:srgbClr val="FFFE1F"/>
              </a:solidFill>
              <a:latin typeface="Vollkorn"/>
              <a:ea typeface="Vollkorn"/>
              <a:cs typeface="Vollkorn"/>
              <a:sym typeface="Vollkorn"/>
            </a:endParaRPr>
          </a:p>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cách mạng</a:t>
            </a:r>
            <a:endParaRPr b="1" i="1" sz="2752">
              <a:solidFill>
                <a:srgbClr val="FFFE1F"/>
              </a:solidFill>
              <a:latin typeface="Vollkorn"/>
              <a:ea typeface="Vollkorn"/>
              <a:cs typeface="Vollkorn"/>
              <a:sym typeface="Vollkorn"/>
            </a:endParaRPr>
          </a:p>
        </p:txBody>
      </p:sp>
      <p:sp>
        <p:nvSpPr>
          <p:cNvPr id="397" name="Google Shape;397;p13"/>
          <p:cNvSpPr txBox="1"/>
          <p:nvPr/>
        </p:nvSpPr>
        <p:spPr>
          <a:xfrm>
            <a:off x="14983827" y="7390456"/>
            <a:ext cx="2880000" cy="987600"/>
          </a:xfrm>
          <a:prstGeom prst="rect">
            <a:avLst/>
          </a:prstGeom>
          <a:noFill/>
          <a:ln>
            <a:noFill/>
          </a:ln>
        </p:spPr>
        <p:txBody>
          <a:bodyPr anchorCtr="0" anchor="t" bIns="0" lIns="0" spcFirstLastPara="1" rIns="0" wrap="square" tIns="0">
            <a:spAutoFit/>
          </a:bodyPr>
          <a:lstStyle/>
          <a:p>
            <a:pPr indent="0" lvl="0" marL="0" marR="0" rtl="0" algn="ctr">
              <a:lnSpc>
                <a:spcPct val="140029"/>
              </a:lnSpc>
              <a:spcBef>
                <a:spcPts val="0"/>
              </a:spcBef>
              <a:spcAft>
                <a:spcPts val="0"/>
              </a:spcAft>
              <a:buNone/>
            </a:pPr>
            <a:r>
              <a:rPr b="1" i="1" lang="en-US" sz="2673">
                <a:solidFill>
                  <a:srgbClr val="FFFE1F"/>
                </a:solidFill>
                <a:latin typeface="Vollkorn"/>
                <a:ea typeface="Vollkorn"/>
                <a:cs typeface="Vollkorn"/>
                <a:sym typeface="Vollkorn"/>
              </a:rPr>
              <a:t>Quan hệ với </a:t>
            </a:r>
            <a:endParaRPr i="1"/>
          </a:p>
          <a:p>
            <a:pPr indent="0" lvl="0" marL="0" marR="0" rtl="0" algn="ctr">
              <a:lnSpc>
                <a:spcPct val="140029"/>
              </a:lnSpc>
              <a:spcBef>
                <a:spcPts val="0"/>
              </a:spcBef>
              <a:spcAft>
                <a:spcPts val="0"/>
              </a:spcAft>
              <a:buNone/>
            </a:pPr>
            <a:r>
              <a:rPr b="1" i="1" lang="en-US" sz="2673">
                <a:solidFill>
                  <a:srgbClr val="FFFE1F"/>
                </a:solidFill>
                <a:latin typeface="Vollkorn"/>
                <a:ea typeface="Vollkorn"/>
                <a:cs typeface="Vollkorn"/>
                <a:sym typeface="Vollkorn"/>
              </a:rPr>
              <a:t>cách mạng thế giới</a:t>
            </a:r>
            <a:endParaRPr b="1" i="1" sz="2673">
              <a:solidFill>
                <a:srgbClr val="FFFE1F"/>
              </a:solidFill>
              <a:latin typeface="Vollkorn"/>
              <a:ea typeface="Vollkorn"/>
              <a:cs typeface="Vollkorn"/>
              <a:sym typeface="Vollkorn"/>
            </a:endParaRPr>
          </a:p>
        </p:txBody>
      </p:sp>
      <p:sp>
        <p:nvSpPr>
          <p:cNvPr id="398" name="Google Shape;398;p13"/>
          <p:cNvSpPr txBox="1"/>
          <p:nvPr/>
        </p:nvSpPr>
        <p:spPr>
          <a:xfrm>
            <a:off x="1947576" y="3365822"/>
            <a:ext cx="9251400" cy="9231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i="1" lang="en-US" sz="2499">
                <a:solidFill>
                  <a:srgbClr val="FFFFFF"/>
                </a:solidFill>
                <a:latin typeface="Vollkorn"/>
                <a:ea typeface="Vollkorn"/>
                <a:cs typeface="Vollkorn"/>
                <a:sym typeface="Vollkorn"/>
              </a:rPr>
              <a:t>Giai cấp vô sản và nông dân là hai động lực chính, </a:t>
            </a:r>
            <a:endParaRPr i="1"/>
          </a:p>
          <a:p>
            <a:pPr indent="0" lvl="0" marL="0" marR="0" rtl="0" algn="r">
              <a:lnSpc>
                <a:spcPct val="140016"/>
              </a:lnSpc>
              <a:spcBef>
                <a:spcPts val="0"/>
              </a:spcBef>
              <a:spcAft>
                <a:spcPts val="0"/>
              </a:spcAft>
              <a:buNone/>
            </a:pPr>
            <a:r>
              <a:rPr i="1" lang="en-US" sz="2499">
                <a:solidFill>
                  <a:srgbClr val="FFFFFF"/>
                </a:solidFill>
                <a:latin typeface="Vollkorn"/>
                <a:ea typeface="Vollkorn"/>
                <a:cs typeface="Vollkorn"/>
                <a:sym typeface="Vollkorn"/>
              </a:rPr>
              <a:t>trong đó giai cấp vô sản là động lực chính và mạnh</a:t>
            </a:r>
            <a:endParaRPr i="1"/>
          </a:p>
        </p:txBody>
      </p:sp>
      <p:sp>
        <p:nvSpPr>
          <p:cNvPr id="399" name="Google Shape;399;p13"/>
          <p:cNvSpPr txBox="1"/>
          <p:nvPr/>
        </p:nvSpPr>
        <p:spPr>
          <a:xfrm>
            <a:off x="718982" y="4396911"/>
            <a:ext cx="10642500" cy="9231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i="1" lang="en-US" sz="2499">
                <a:solidFill>
                  <a:srgbClr val="FFFFFF"/>
                </a:solidFill>
                <a:latin typeface="Vollkorn"/>
                <a:ea typeface="Vollkorn"/>
                <a:cs typeface="Vollkorn"/>
                <a:sym typeface="Vollkorn"/>
              </a:rPr>
              <a:t>“cần phải có một Đảng Cộng sản có một đường lối chánh trị đúng đắn, có kỷ luật, tập trung, mật thiết liên lạc với quần chúng, và từng trải qua tranh đấu mà trưởng thành”</a:t>
            </a:r>
            <a:endParaRPr i="1"/>
          </a:p>
        </p:txBody>
      </p:sp>
      <p:sp>
        <p:nvSpPr>
          <p:cNvPr id="400" name="Google Shape;400;p13"/>
          <p:cNvSpPr txBox="1"/>
          <p:nvPr/>
        </p:nvSpPr>
        <p:spPr>
          <a:xfrm>
            <a:off x="2031286" y="5969870"/>
            <a:ext cx="9251400" cy="3846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i="1" lang="en-US" sz="2499">
                <a:solidFill>
                  <a:srgbClr val="FFFFFF"/>
                </a:solidFill>
                <a:latin typeface="Vollkorn"/>
                <a:ea typeface="Vollkorn"/>
                <a:cs typeface="Vollkorn"/>
                <a:sym typeface="Vollkorn"/>
              </a:rPr>
              <a:t>“võ trang bạo động”, “phải theo khuôn phép nhà binh”</a:t>
            </a:r>
            <a:endParaRPr i="1"/>
          </a:p>
        </p:txBody>
      </p:sp>
      <p:sp>
        <p:nvSpPr>
          <p:cNvPr id="401" name="Google Shape;401;p13"/>
          <p:cNvSpPr txBox="1"/>
          <p:nvPr/>
        </p:nvSpPr>
        <p:spPr>
          <a:xfrm>
            <a:off x="1269282" y="7606079"/>
            <a:ext cx="10092300" cy="9231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i="1" lang="en-US" sz="2499">
                <a:solidFill>
                  <a:srgbClr val="FFFFFF"/>
                </a:solidFill>
                <a:latin typeface="Vollkorn"/>
                <a:ea typeface="Vollkorn"/>
                <a:cs typeface="Vollkorn"/>
                <a:sym typeface="Vollkorn"/>
              </a:rPr>
              <a:t>Là một bộ phận của cách mạng vô sản thế giới, đoàn kết với giai cấp vô sản thế giới, trước hết là vô sản Pháp và phong trào ở thuộc địa, nửa thuộc địa</a:t>
            </a:r>
            <a:endParaRPr i="1"/>
          </a:p>
        </p:txBody>
      </p:sp>
    </p:spTree>
  </p:cSld>
  <p:clrMapOvr>
    <a:masterClrMapping/>
  </p:clrMapOvr>
  <p:transition spd="slow" p14:dur="1500">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05" name="Shape 405"/>
        <p:cNvGrpSpPr/>
        <p:nvPr/>
      </p:nvGrpSpPr>
      <p:grpSpPr>
        <a:xfrm>
          <a:off x="0" y="0"/>
          <a:ext cx="0" cy="0"/>
          <a:chOff x="0" y="0"/>
          <a:chExt cx="0" cy="0"/>
        </a:xfrm>
      </p:grpSpPr>
      <p:sp>
        <p:nvSpPr>
          <p:cNvPr id="406" name="Google Shape;406;p1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7" name="Google Shape;407;p1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14"/>
          <p:cNvSpPr/>
          <p:nvPr/>
        </p:nvSpPr>
        <p:spPr>
          <a:xfrm>
            <a:off x="4945947" y="4558853"/>
            <a:ext cx="3202824" cy="4052269"/>
          </a:xfrm>
          <a:custGeom>
            <a:rect b="b" l="l" r="r" t="t"/>
            <a:pathLst>
              <a:path extrusionOk="0" h="4052269" w="3202824">
                <a:moveTo>
                  <a:pt x="0" y="0"/>
                </a:moveTo>
                <a:lnTo>
                  <a:pt x="3202825" y="0"/>
                </a:lnTo>
                <a:lnTo>
                  <a:pt x="3202825" y="4052269"/>
                </a:lnTo>
                <a:lnTo>
                  <a:pt x="0" y="405226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09" name="Google Shape;409;p14"/>
          <p:cNvSpPr txBox="1"/>
          <p:nvPr/>
        </p:nvSpPr>
        <p:spPr>
          <a:xfrm>
            <a:off x="3199626" y="722724"/>
            <a:ext cx="122490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410" name="Google Shape;410;p14"/>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grpSp>
        <p:nvGrpSpPr>
          <p:cNvPr id="411" name="Google Shape;411;p14"/>
          <p:cNvGrpSpPr/>
          <p:nvPr/>
        </p:nvGrpSpPr>
        <p:grpSpPr>
          <a:xfrm>
            <a:off x="13578834" y="1927656"/>
            <a:ext cx="4284900" cy="1429264"/>
            <a:chOff x="0" y="0"/>
            <a:chExt cx="5713200" cy="1905685"/>
          </a:xfrm>
        </p:grpSpPr>
        <p:sp>
          <p:nvSpPr>
            <p:cNvPr id="412" name="Google Shape;412;p14"/>
            <p:cNvSpPr/>
            <p:nvPr/>
          </p:nvSpPr>
          <p:spPr>
            <a:xfrm>
              <a:off x="565556" y="0"/>
              <a:ext cx="4734622" cy="1905685"/>
            </a:xfrm>
            <a:custGeom>
              <a:rect b="b" l="l" r="r" t="t"/>
              <a:pathLst>
                <a:path extrusionOk="0" h="1905685" w="4734622">
                  <a:moveTo>
                    <a:pt x="0" y="0"/>
                  </a:moveTo>
                  <a:lnTo>
                    <a:pt x="4734621" y="0"/>
                  </a:lnTo>
                  <a:lnTo>
                    <a:pt x="4734621" y="1905685"/>
                  </a:lnTo>
                  <a:lnTo>
                    <a:pt x="0" y="190568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3" name="Google Shape;413;p14"/>
            <p:cNvSpPr txBox="1"/>
            <p:nvPr/>
          </p:nvSpPr>
          <p:spPr>
            <a:xfrm>
              <a:off x="0" y="104132"/>
              <a:ext cx="5713200" cy="1607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374">
                  <a:solidFill>
                    <a:srgbClr val="000000"/>
                  </a:solidFill>
                  <a:latin typeface="Vollkorn"/>
                  <a:ea typeface="Vollkorn"/>
                  <a:cs typeface="Vollkorn"/>
                  <a:sym typeface="Vollkorn"/>
                </a:rPr>
                <a:t>Luận cương chính trị của </a:t>
              </a:r>
              <a:endParaRPr i="1"/>
            </a:p>
            <a:p>
              <a:pPr indent="0" lvl="0" marL="0" marR="0" rtl="0" algn="ctr">
                <a:lnSpc>
                  <a:spcPct val="115000"/>
                </a:lnSpc>
                <a:spcBef>
                  <a:spcPts val="0"/>
                </a:spcBef>
                <a:spcAft>
                  <a:spcPts val="0"/>
                </a:spcAft>
                <a:buNone/>
              </a:pPr>
              <a:r>
                <a:rPr i="1" lang="en-US" sz="2374">
                  <a:solidFill>
                    <a:srgbClr val="000000"/>
                  </a:solidFill>
                  <a:latin typeface="Vollkorn"/>
                  <a:ea typeface="Vollkorn"/>
                  <a:cs typeface="Vollkorn"/>
                  <a:sym typeface="Vollkorn"/>
                </a:rPr>
                <a:t>Đảng Cộng sản Đông Dương, 10/1930</a:t>
              </a:r>
              <a:endParaRPr i="1"/>
            </a:p>
          </p:txBody>
        </p:sp>
      </p:grpSp>
      <p:sp>
        <p:nvSpPr>
          <p:cNvPr id="414" name="Google Shape;414;p14"/>
          <p:cNvSpPr/>
          <p:nvPr/>
        </p:nvSpPr>
        <p:spPr>
          <a:xfrm>
            <a:off x="8148772" y="3104965"/>
            <a:ext cx="7572562" cy="6739580"/>
          </a:xfrm>
          <a:custGeom>
            <a:rect b="b" l="l" r="r" t="t"/>
            <a:pathLst>
              <a:path extrusionOk="0" h="6739580" w="7572562">
                <a:moveTo>
                  <a:pt x="0" y="0"/>
                </a:moveTo>
                <a:lnTo>
                  <a:pt x="7572561" y="0"/>
                </a:lnTo>
                <a:lnTo>
                  <a:pt x="7572561" y="6739580"/>
                </a:lnTo>
                <a:lnTo>
                  <a:pt x="0" y="673958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15" name="Google Shape;415;p14"/>
          <p:cNvSpPr txBox="1"/>
          <p:nvPr/>
        </p:nvSpPr>
        <p:spPr>
          <a:xfrm>
            <a:off x="8303633" y="5663210"/>
            <a:ext cx="2271000" cy="19923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i="1" lang="en-US" sz="3406">
                <a:solidFill>
                  <a:srgbClr val="FFFE1F"/>
                </a:solidFill>
                <a:latin typeface="Vollkorn"/>
                <a:ea typeface="Vollkorn"/>
                <a:cs typeface="Vollkorn"/>
                <a:sym typeface="Vollkorn"/>
              </a:rPr>
              <a:t>Ý nghĩa và hạn chế của Luận Cương</a:t>
            </a:r>
            <a:endParaRPr i="1"/>
          </a:p>
        </p:txBody>
      </p:sp>
      <p:sp>
        <p:nvSpPr>
          <p:cNvPr id="416" name="Google Shape;416;p14"/>
          <p:cNvSpPr txBox="1"/>
          <p:nvPr/>
        </p:nvSpPr>
        <p:spPr>
          <a:xfrm>
            <a:off x="10880036" y="3318820"/>
            <a:ext cx="3065700" cy="8469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293">
                <a:solidFill>
                  <a:srgbClr val="212F3F"/>
                </a:solidFill>
                <a:latin typeface="Vollkorn"/>
                <a:ea typeface="Vollkorn"/>
                <a:cs typeface="Vollkorn"/>
                <a:sym typeface="Vollkorn"/>
              </a:rPr>
              <a:t>Khẳng định lại nhiều</a:t>
            </a:r>
            <a:endParaRPr i="1"/>
          </a:p>
          <a:p>
            <a:pPr indent="0" lvl="0" marL="0" marR="0" rtl="0" algn="ctr">
              <a:lnSpc>
                <a:spcPct val="139991"/>
              </a:lnSpc>
              <a:spcBef>
                <a:spcPts val="0"/>
              </a:spcBef>
              <a:spcAft>
                <a:spcPts val="0"/>
              </a:spcAft>
              <a:buNone/>
            </a:pPr>
            <a:r>
              <a:rPr i="1" lang="en-US" sz="2293">
                <a:solidFill>
                  <a:srgbClr val="212F3F"/>
                </a:solidFill>
                <a:latin typeface="Vollkorn"/>
                <a:ea typeface="Vollkorn"/>
                <a:cs typeface="Vollkorn"/>
                <a:sym typeface="Vollkorn"/>
              </a:rPr>
              <a:t> vấn đề của Cương lĩnh</a:t>
            </a:r>
            <a:endParaRPr i="1"/>
          </a:p>
        </p:txBody>
      </p:sp>
      <p:sp>
        <p:nvSpPr>
          <p:cNvPr id="417" name="Google Shape;417;p14"/>
          <p:cNvSpPr txBox="1"/>
          <p:nvPr/>
        </p:nvSpPr>
        <p:spPr>
          <a:xfrm>
            <a:off x="11835123" y="4685294"/>
            <a:ext cx="3411300" cy="715800"/>
          </a:xfrm>
          <a:prstGeom prst="rect">
            <a:avLst/>
          </a:prstGeom>
          <a:noFill/>
          <a:ln>
            <a:noFill/>
          </a:ln>
        </p:spPr>
        <p:txBody>
          <a:bodyPr anchorCtr="0" anchor="t" bIns="0" lIns="0" spcFirstLastPara="1" rIns="0" wrap="square" tIns="0">
            <a:spAutoFit/>
          </a:bodyPr>
          <a:lstStyle/>
          <a:p>
            <a:pPr indent="0" lvl="0" marL="0" marR="0" rtl="0" algn="ctr">
              <a:lnSpc>
                <a:spcPct val="140061"/>
              </a:lnSpc>
              <a:spcBef>
                <a:spcPts val="0"/>
              </a:spcBef>
              <a:spcAft>
                <a:spcPts val="0"/>
              </a:spcAft>
              <a:buNone/>
            </a:pPr>
            <a:r>
              <a:rPr i="1" lang="en-US" sz="1937">
                <a:solidFill>
                  <a:srgbClr val="212F3F"/>
                </a:solidFill>
                <a:latin typeface="Vollkorn"/>
                <a:ea typeface="Vollkorn"/>
                <a:cs typeface="Vollkorn"/>
                <a:sym typeface="Vollkorn"/>
              </a:rPr>
              <a:t>Không nêu được mâu thuẫn cơ bản, nên xác định nhiệm vụ chưa đúng</a:t>
            </a:r>
            <a:endParaRPr i="1"/>
          </a:p>
        </p:txBody>
      </p:sp>
      <p:sp>
        <p:nvSpPr>
          <p:cNvPr id="418" name="Google Shape;418;p14"/>
          <p:cNvSpPr txBox="1"/>
          <p:nvPr/>
        </p:nvSpPr>
        <p:spPr>
          <a:xfrm>
            <a:off x="12443122" y="6050655"/>
            <a:ext cx="3005400" cy="8469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293">
                <a:solidFill>
                  <a:srgbClr val="212F3F"/>
                </a:solidFill>
                <a:latin typeface="Vollkorn"/>
                <a:ea typeface="Vollkorn"/>
                <a:cs typeface="Vollkorn"/>
                <a:sym typeface="Vollkorn"/>
              </a:rPr>
              <a:t>Đánh giá không đúng </a:t>
            </a:r>
            <a:endParaRPr i="1"/>
          </a:p>
          <a:p>
            <a:pPr indent="0" lvl="0" marL="0" marR="0" rtl="0" algn="ctr">
              <a:lnSpc>
                <a:spcPct val="139991"/>
              </a:lnSpc>
              <a:spcBef>
                <a:spcPts val="0"/>
              </a:spcBef>
              <a:spcAft>
                <a:spcPts val="0"/>
              </a:spcAft>
              <a:buNone/>
            </a:pPr>
            <a:r>
              <a:rPr i="1" lang="en-US" sz="2293">
                <a:solidFill>
                  <a:srgbClr val="212F3F"/>
                </a:solidFill>
                <a:latin typeface="Vollkorn"/>
                <a:ea typeface="Vollkorn"/>
                <a:cs typeface="Vollkorn"/>
                <a:sym typeface="Vollkorn"/>
              </a:rPr>
              <a:t>lực lượng cách mạng</a:t>
            </a:r>
            <a:endParaRPr i="1"/>
          </a:p>
        </p:txBody>
      </p:sp>
      <p:sp>
        <p:nvSpPr>
          <p:cNvPr id="419" name="Google Shape;419;p14"/>
          <p:cNvSpPr txBox="1"/>
          <p:nvPr/>
        </p:nvSpPr>
        <p:spPr>
          <a:xfrm>
            <a:off x="11935053" y="7575131"/>
            <a:ext cx="3275400" cy="72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1965">
                <a:solidFill>
                  <a:srgbClr val="212F3F"/>
                </a:solidFill>
                <a:latin typeface="Vollkorn"/>
                <a:ea typeface="Vollkorn"/>
                <a:cs typeface="Vollkorn"/>
                <a:sym typeface="Vollkorn"/>
              </a:rPr>
              <a:t>Phủ nhận vai trò của tiểu tư sản, tư sản dân tộc, địa chủ vừa và nhỏ</a:t>
            </a:r>
            <a:endParaRPr i="1"/>
          </a:p>
        </p:txBody>
      </p:sp>
      <p:sp>
        <p:nvSpPr>
          <p:cNvPr id="420" name="Google Shape;420;p14"/>
          <p:cNvSpPr txBox="1"/>
          <p:nvPr/>
        </p:nvSpPr>
        <p:spPr>
          <a:xfrm>
            <a:off x="10698518" y="8814626"/>
            <a:ext cx="3247200" cy="84690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i="1" lang="en-US" sz="2293">
                <a:solidFill>
                  <a:srgbClr val="212F3F"/>
                </a:solidFill>
                <a:latin typeface="Vollkorn"/>
                <a:ea typeface="Vollkorn"/>
                <a:cs typeface="Vollkorn"/>
                <a:sym typeface="Vollkorn"/>
              </a:rPr>
              <a:t>Chưa  thiết lập được</a:t>
            </a:r>
            <a:endParaRPr i="1"/>
          </a:p>
          <a:p>
            <a:pPr indent="0" lvl="0" marL="0" marR="0" rtl="0" algn="ctr">
              <a:lnSpc>
                <a:spcPct val="139991"/>
              </a:lnSpc>
              <a:spcBef>
                <a:spcPts val="0"/>
              </a:spcBef>
              <a:spcAft>
                <a:spcPts val="0"/>
              </a:spcAft>
              <a:buNone/>
            </a:pPr>
            <a:r>
              <a:rPr i="1" lang="en-US" sz="2293">
                <a:solidFill>
                  <a:srgbClr val="212F3F"/>
                </a:solidFill>
                <a:latin typeface="Vollkorn"/>
                <a:ea typeface="Vollkorn"/>
                <a:cs typeface="Vollkorn"/>
                <a:sym typeface="Vollkorn"/>
              </a:rPr>
              <a:t> mối liên minh</a:t>
            </a:r>
            <a:endParaRPr i="1"/>
          </a:p>
        </p:txBody>
      </p:sp>
      <p:sp>
        <p:nvSpPr>
          <p:cNvPr id="421" name="Google Shape;421;p14"/>
          <p:cNvSpPr txBox="1"/>
          <p:nvPr/>
        </p:nvSpPr>
        <p:spPr>
          <a:xfrm>
            <a:off x="1619574" y="3965150"/>
            <a:ext cx="2271000" cy="5244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i="1" lang="en-US" sz="3406" u="sng">
                <a:solidFill>
                  <a:srgbClr val="FFFE1F"/>
                </a:solidFill>
                <a:latin typeface="Vollkorn"/>
                <a:ea typeface="Vollkorn"/>
                <a:cs typeface="Vollkorn"/>
                <a:sym typeface="Vollkorn"/>
              </a:rPr>
              <a:t>Nguyên nhân</a:t>
            </a:r>
            <a:endParaRPr i="1"/>
          </a:p>
        </p:txBody>
      </p:sp>
      <p:sp>
        <p:nvSpPr>
          <p:cNvPr id="422" name="Google Shape;422;p14"/>
          <p:cNvSpPr txBox="1"/>
          <p:nvPr/>
        </p:nvSpPr>
        <p:spPr>
          <a:xfrm>
            <a:off x="1486838" y="5232665"/>
            <a:ext cx="2536500" cy="1461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Nhận thức chưa </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đầy đủ về thực tiễn cách mạng thuộc địa</a:t>
            </a:r>
            <a:endParaRPr i="1"/>
          </a:p>
        </p:txBody>
      </p:sp>
      <p:sp>
        <p:nvSpPr>
          <p:cNvPr id="423" name="Google Shape;423;p14"/>
          <p:cNvSpPr txBox="1"/>
          <p:nvPr/>
        </p:nvSpPr>
        <p:spPr>
          <a:xfrm>
            <a:off x="1486838" y="7322309"/>
            <a:ext cx="2536500" cy="1461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Chịu ảnh hưởng </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tả khuynh của </a:t>
            </a:r>
            <a:endParaRPr i="1"/>
          </a:p>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Quốc tế Cộng sản</a:t>
            </a:r>
            <a:endParaRPr i="1"/>
          </a:p>
        </p:txBody>
      </p:sp>
    </p:spTree>
  </p:cSld>
  <p:clrMapOvr>
    <a:masterClrMapping/>
  </p:clrMapOvr>
  <p:transition spd="slow" p14:dur="1500">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27" name="Shape 427"/>
        <p:cNvGrpSpPr/>
        <p:nvPr/>
      </p:nvGrpSpPr>
      <p:grpSpPr>
        <a:xfrm>
          <a:off x="0" y="0"/>
          <a:ext cx="0" cy="0"/>
          <a:chOff x="0" y="0"/>
          <a:chExt cx="0" cy="0"/>
        </a:xfrm>
      </p:grpSpPr>
      <p:sp>
        <p:nvSpPr>
          <p:cNvPr id="428" name="Google Shape;428;p1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29" name="Google Shape;429;p1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0" name="Google Shape;430;p15"/>
          <p:cNvGrpSpPr/>
          <p:nvPr/>
        </p:nvGrpSpPr>
        <p:grpSpPr>
          <a:xfrm>
            <a:off x="14003000" y="1927656"/>
            <a:ext cx="3550966" cy="1429264"/>
            <a:chOff x="0" y="0"/>
            <a:chExt cx="4734622" cy="1905685"/>
          </a:xfrm>
        </p:grpSpPr>
        <p:sp>
          <p:nvSpPr>
            <p:cNvPr id="431" name="Google Shape;431;p15"/>
            <p:cNvSpPr/>
            <p:nvPr/>
          </p:nvSpPr>
          <p:spPr>
            <a:xfrm>
              <a:off x="0" y="0"/>
              <a:ext cx="4734622" cy="1905685"/>
            </a:xfrm>
            <a:custGeom>
              <a:rect b="b" l="l" r="r" t="t"/>
              <a:pathLst>
                <a:path extrusionOk="0" h="1905685" w="4734622">
                  <a:moveTo>
                    <a:pt x="0" y="0"/>
                  </a:moveTo>
                  <a:lnTo>
                    <a:pt x="4734622" y="0"/>
                  </a:lnTo>
                  <a:lnTo>
                    <a:pt x="4734622" y="1905685"/>
                  </a:lnTo>
                  <a:lnTo>
                    <a:pt x="0" y="19056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32" name="Google Shape;432;p15"/>
            <p:cNvSpPr txBox="1"/>
            <p:nvPr/>
          </p:nvSpPr>
          <p:spPr>
            <a:xfrm>
              <a:off x="38660" y="194874"/>
              <a:ext cx="4492200" cy="13878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i="1" lang="en-US" sz="2049">
                  <a:solidFill>
                    <a:srgbClr val="000000"/>
                  </a:solidFill>
                  <a:latin typeface="Vollkorn"/>
                  <a:ea typeface="Vollkorn"/>
                  <a:cs typeface="Vollkorn"/>
                  <a:sym typeface="Vollkorn"/>
                </a:rPr>
                <a:t>Cuộc đấu tranh khôi phục tổ chức và phong trào cách mạng, </a:t>
              </a:r>
              <a:endParaRPr i="1"/>
            </a:p>
            <a:p>
              <a:pPr indent="0" lvl="0" marL="0" marR="0" rtl="0" algn="ctr">
                <a:lnSpc>
                  <a:spcPct val="115000"/>
                </a:lnSpc>
                <a:spcBef>
                  <a:spcPts val="0"/>
                </a:spcBef>
                <a:spcAft>
                  <a:spcPts val="0"/>
                </a:spcAft>
                <a:buNone/>
              </a:pPr>
              <a:r>
                <a:rPr i="1" lang="en-US" sz="2049">
                  <a:solidFill>
                    <a:srgbClr val="000000"/>
                  </a:solidFill>
                  <a:latin typeface="Vollkorn"/>
                  <a:ea typeface="Vollkorn"/>
                  <a:cs typeface="Vollkorn"/>
                  <a:sym typeface="Vollkorn"/>
                </a:rPr>
                <a:t>Đại hội Đảng lần thứ I (3/1935)</a:t>
              </a:r>
              <a:endParaRPr i="1"/>
            </a:p>
          </p:txBody>
        </p:sp>
      </p:grpSp>
      <p:sp>
        <p:nvSpPr>
          <p:cNvPr id="433" name="Google Shape;433;p15"/>
          <p:cNvSpPr/>
          <p:nvPr/>
        </p:nvSpPr>
        <p:spPr>
          <a:xfrm>
            <a:off x="1283081" y="5320234"/>
            <a:ext cx="11481802" cy="1181376"/>
          </a:xfrm>
          <a:custGeom>
            <a:rect b="b" l="l" r="r" t="t"/>
            <a:pathLst>
              <a:path extrusionOk="0" h="1181376" w="11481802">
                <a:moveTo>
                  <a:pt x="0" y="0"/>
                </a:moveTo>
                <a:lnTo>
                  <a:pt x="11481802" y="0"/>
                </a:lnTo>
                <a:lnTo>
                  <a:pt x="11481802" y="1181375"/>
                </a:lnTo>
                <a:lnTo>
                  <a:pt x="0" y="118137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34" name="Google Shape;434;p15"/>
          <p:cNvSpPr txBox="1"/>
          <p:nvPr/>
        </p:nvSpPr>
        <p:spPr>
          <a:xfrm>
            <a:off x="3199626" y="722724"/>
            <a:ext cx="121167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435" name="Google Shape;435;p15"/>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sp>
        <p:nvSpPr>
          <p:cNvPr id="436" name="Google Shape;436;p15"/>
          <p:cNvSpPr txBox="1"/>
          <p:nvPr/>
        </p:nvSpPr>
        <p:spPr>
          <a:xfrm>
            <a:off x="1670259" y="5608096"/>
            <a:ext cx="1726200" cy="48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1" lang="en-US" sz="3152">
                <a:solidFill>
                  <a:srgbClr val="000000"/>
                </a:solidFill>
                <a:latin typeface="Vollkorn"/>
                <a:ea typeface="Vollkorn"/>
                <a:cs typeface="Vollkorn"/>
                <a:sym typeface="Vollkorn"/>
              </a:rPr>
              <a:t>3/1931</a:t>
            </a:r>
            <a:endParaRPr i="1"/>
          </a:p>
        </p:txBody>
      </p:sp>
      <p:sp>
        <p:nvSpPr>
          <p:cNvPr id="437" name="Google Shape;437;p15"/>
          <p:cNvSpPr txBox="1"/>
          <p:nvPr/>
        </p:nvSpPr>
        <p:spPr>
          <a:xfrm>
            <a:off x="4006357" y="5608096"/>
            <a:ext cx="1726200" cy="48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1" lang="en-US" sz="3152">
                <a:solidFill>
                  <a:srgbClr val="FFFE1F"/>
                </a:solidFill>
                <a:latin typeface="Vollkorn"/>
                <a:ea typeface="Vollkorn"/>
                <a:cs typeface="Vollkorn"/>
                <a:sym typeface="Vollkorn"/>
              </a:rPr>
              <a:t>18/4/1931</a:t>
            </a:r>
            <a:endParaRPr i="1"/>
          </a:p>
        </p:txBody>
      </p:sp>
      <p:sp>
        <p:nvSpPr>
          <p:cNvPr id="438" name="Google Shape;438;p15"/>
          <p:cNvSpPr txBox="1"/>
          <p:nvPr/>
        </p:nvSpPr>
        <p:spPr>
          <a:xfrm>
            <a:off x="6160809" y="5608096"/>
            <a:ext cx="1726200" cy="48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1" lang="en-US" sz="3152">
                <a:solidFill>
                  <a:srgbClr val="000000"/>
                </a:solidFill>
                <a:latin typeface="Vollkorn"/>
                <a:ea typeface="Vollkorn"/>
                <a:cs typeface="Vollkorn"/>
                <a:sym typeface="Vollkorn"/>
              </a:rPr>
              <a:t>11/4/1931</a:t>
            </a:r>
            <a:endParaRPr i="1"/>
          </a:p>
        </p:txBody>
      </p:sp>
      <p:sp>
        <p:nvSpPr>
          <p:cNvPr id="439" name="Google Shape;439;p15"/>
          <p:cNvSpPr txBox="1"/>
          <p:nvPr/>
        </p:nvSpPr>
        <p:spPr>
          <a:xfrm>
            <a:off x="8496755" y="5608096"/>
            <a:ext cx="1726200" cy="48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1" lang="en-US" sz="3152">
                <a:solidFill>
                  <a:srgbClr val="000000"/>
                </a:solidFill>
                <a:latin typeface="Vollkorn"/>
                <a:ea typeface="Vollkorn"/>
                <a:cs typeface="Vollkorn"/>
                <a:sym typeface="Vollkorn"/>
              </a:rPr>
              <a:t>5/1931</a:t>
            </a:r>
            <a:endParaRPr i="1"/>
          </a:p>
        </p:txBody>
      </p:sp>
      <p:sp>
        <p:nvSpPr>
          <p:cNvPr id="440" name="Google Shape;440;p15"/>
          <p:cNvSpPr txBox="1"/>
          <p:nvPr/>
        </p:nvSpPr>
        <p:spPr>
          <a:xfrm>
            <a:off x="10651727" y="5608096"/>
            <a:ext cx="1726200" cy="485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1" lang="en-US" sz="3152">
                <a:solidFill>
                  <a:srgbClr val="000000"/>
                </a:solidFill>
                <a:latin typeface="Vollkorn"/>
                <a:ea typeface="Vollkorn"/>
                <a:cs typeface="Vollkorn"/>
                <a:sym typeface="Vollkorn"/>
              </a:rPr>
              <a:t>6/9/1931</a:t>
            </a:r>
            <a:endParaRPr i="1"/>
          </a:p>
        </p:txBody>
      </p:sp>
      <p:sp>
        <p:nvSpPr>
          <p:cNvPr id="441" name="Google Shape;441;p15"/>
          <p:cNvSpPr txBox="1"/>
          <p:nvPr/>
        </p:nvSpPr>
        <p:spPr>
          <a:xfrm>
            <a:off x="3863537" y="3656594"/>
            <a:ext cx="1579200" cy="1609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Tổng bí thư </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Trần Phú </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bị bắt</a:t>
            </a:r>
            <a:endParaRPr i="1" sz="2752">
              <a:solidFill>
                <a:srgbClr val="FFFFFF"/>
              </a:solidFill>
              <a:latin typeface="Vollkorn"/>
              <a:ea typeface="Vollkorn"/>
              <a:cs typeface="Vollkorn"/>
              <a:sym typeface="Vollkorn"/>
            </a:endParaRPr>
          </a:p>
        </p:txBody>
      </p:sp>
      <p:sp>
        <p:nvSpPr>
          <p:cNvPr id="442" name="Google Shape;442;p15"/>
          <p:cNvSpPr txBox="1"/>
          <p:nvPr/>
        </p:nvSpPr>
        <p:spPr>
          <a:xfrm>
            <a:off x="1028700" y="6530184"/>
            <a:ext cx="2533500" cy="27960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Hội nghị </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Trung Ương </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quyết định nhiều vấn đề thúc đẩy đấu tranh</a:t>
            </a:r>
            <a:endParaRPr i="1"/>
          </a:p>
        </p:txBody>
      </p:sp>
      <p:sp>
        <p:nvSpPr>
          <p:cNvPr id="443" name="Google Shape;443;p15"/>
          <p:cNvSpPr txBox="1"/>
          <p:nvPr/>
        </p:nvSpPr>
        <p:spPr>
          <a:xfrm>
            <a:off x="5778471" y="6530184"/>
            <a:ext cx="2407800" cy="1609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Quốc tế Cộng sản</a:t>
            </a:r>
            <a:endParaRPr i="1" sz="2752">
              <a:solidFill>
                <a:srgbClr val="FFFFFF"/>
              </a:solidFill>
              <a:latin typeface="Vollkorn"/>
              <a:ea typeface="Vollkorn"/>
              <a:cs typeface="Vollkorn"/>
              <a:sym typeface="Vollkorn"/>
            </a:endParaRPr>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công nhận Đảng </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là chi bộ độc lập</a:t>
            </a:r>
            <a:endParaRPr i="1" sz="2752">
              <a:solidFill>
                <a:srgbClr val="FFFFFF"/>
              </a:solidFill>
              <a:latin typeface="Vollkorn"/>
              <a:ea typeface="Vollkorn"/>
              <a:cs typeface="Vollkorn"/>
              <a:sym typeface="Vollkorn"/>
            </a:endParaRPr>
          </a:p>
        </p:txBody>
      </p:sp>
      <p:sp>
        <p:nvSpPr>
          <p:cNvPr id="444" name="Google Shape;444;p15"/>
          <p:cNvSpPr txBox="1"/>
          <p:nvPr/>
        </p:nvSpPr>
        <p:spPr>
          <a:xfrm>
            <a:off x="7647987" y="3094619"/>
            <a:ext cx="2991900" cy="22029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Thường vụ </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Trung ương phê phán Xứ ủy Trung Kỳ sai lầm về “thanh Đảng”</a:t>
            </a:r>
            <a:endParaRPr i="1"/>
          </a:p>
        </p:txBody>
      </p:sp>
      <p:sp>
        <p:nvSpPr>
          <p:cNvPr id="445" name="Google Shape;445;p15"/>
          <p:cNvSpPr txBox="1"/>
          <p:nvPr/>
        </p:nvSpPr>
        <p:spPr>
          <a:xfrm>
            <a:off x="9898668" y="6530184"/>
            <a:ext cx="29919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Tổng Bí thư </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Trần Phú hy sinh</a:t>
            </a:r>
            <a:endParaRPr i="1"/>
          </a:p>
        </p:txBody>
      </p:sp>
      <p:sp>
        <p:nvSpPr>
          <p:cNvPr id="446" name="Google Shape;446;p15"/>
          <p:cNvSpPr/>
          <p:nvPr/>
        </p:nvSpPr>
        <p:spPr>
          <a:xfrm>
            <a:off x="13224068" y="4274243"/>
            <a:ext cx="2407785" cy="3205206"/>
          </a:xfrm>
          <a:custGeom>
            <a:rect b="b" l="l" r="r" t="t"/>
            <a:pathLst>
              <a:path extrusionOk="0" h="812800" w="610584">
                <a:moveTo>
                  <a:pt x="109323" y="0"/>
                </a:moveTo>
                <a:lnTo>
                  <a:pt x="501261" y="0"/>
                </a:lnTo>
                <a:cubicBezTo>
                  <a:pt x="530256" y="0"/>
                  <a:pt x="558062" y="11518"/>
                  <a:pt x="578564" y="32020"/>
                </a:cubicBezTo>
                <a:cubicBezTo>
                  <a:pt x="599066" y="52522"/>
                  <a:pt x="610584" y="80328"/>
                  <a:pt x="610584" y="109323"/>
                </a:cubicBezTo>
                <a:lnTo>
                  <a:pt x="610584" y="703477"/>
                </a:lnTo>
                <a:cubicBezTo>
                  <a:pt x="610584" y="763855"/>
                  <a:pt x="561639" y="812800"/>
                  <a:pt x="501261" y="812800"/>
                </a:cubicBezTo>
                <a:lnTo>
                  <a:pt x="109323" y="812800"/>
                </a:lnTo>
                <a:cubicBezTo>
                  <a:pt x="48945" y="812800"/>
                  <a:pt x="0" y="763855"/>
                  <a:pt x="0" y="703477"/>
                </a:cubicBezTo>
                <a:lnTo>
                  <a:pt x="0" y="109323"/>
                </a:lnTo>
                <a:cubicBezTo>
                  <a:pt x="0" y="48945"/>
                  <a:pt x="48945" y="0"/>
                  <a:pt x="109323" y="0"/>
                </a:cubicBezTo>
                <a:close/>
              </a:path>
            </a:pathLst>
          </a:custGeom>
          <a:blipFill rotWithShape="1">
            <a:blip r:embed="rId6">
              <a:alphaModFix/>
            </a:blip>
            <a:stretch>
              <a:fillRect b="0" l="-3245" r="-3245" t="0"/>
            </a:stretch>
          </a:blipFill>
          <a:ln cap="rnd" cmpd="sng" w="38100">
            <a:solidFill>
              <a:srgbClr val="FFFE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47" name="Google Shape;447;p15"/>
          <p:cNvSpPr txBox="1"/>
          <p:nvPr/>
        </p:nvSpPr>
        <p:spPr>
          <a:xfrm>
            <a:off x="15626032" y="5547342"/>
            <a:ext cx="2325900" cy="8610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i="1" lang="en-US" sz="2331">
                <a:solidFill>
                  <a:srgbClr val="FFFE1F"/>
                </a:solidFill>
                <a:latin typeface="Vollkorn"/>
                <a:ea typeface="Vollkorn"/>
                <a:cs typeface="Vollkorn"/>
                <a:sym typeface="Vollkorn"/>
              </a:rPr>
              <a:t>“Hãy giữ vững</a:t>
            </a:r>
            <a:endParaRPr i="1"/>
          </a:p>
          <a:p>
            <a:pPr indent="0" lvl="0" marL="0" marR="0" rtl="0" algn="ctr">
              <a:lnSpc>
                <a:spcPct val="139982"/>
              </a:lnSpc>
              <a:spcBef>
                <a:spcPts val="0"/>
              </a:spcBef>
              <a:spcAft>
                <a:spcPts val="0"/>
              </a:spcAft>
              <a:buNone/>
            </a:pPr>
            <a:r>
              <a:rPr i="1" lang="en-US" sz="2331">
                <a:solidFill>
                  <a:srgbClr val="FFFE1F"/>
                </a:solidFill>
                <a:latin typeface="Vollkorn"/>
                <a:ea typeface="Vollkorn"/>
                <a:cs typeface="Vollkorn"/>
                <a:sym typeface="Vollkorn"/>
              </a:rPr>
              <a:t> chí khí chiến đấu!”</a:t>
            </a:r>
            <a:endParaRPr i="1"/>
          </a:p>
        </p:txBody>
      </p:sp>
    </p:spTree>
  </p:cSld>
  <p:clrMapOvr>
    <a:masterClrMapping/>
  </p:clrMapOvr>
  <p:transition spd="slow" p14:dur="1500">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51" name="Shape 451"/>
        <p:cNvGrpSpPr/>
        <p:nvPr/>
      </p:nvGrpSpPr>
      <p:grpSpPr>
        <a:xfrm>
          <a:off x="0" y="0"/>
          <a:ext cx="0" cy="0"/>
          <a:chOff x="0" y="0"/>
          <a:chExt cx="0" cy="0"/>
        </a:xfrm>
      </p:grpSpPr>
      <p:sp>
        <p:nvSpPr>
          <p:cNvPr id="452" name="Google Shape;452;p1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53" name="Google Shape;453;p1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4" name="Google Shape;454;p16"/>
          <p:cNvGrpSpPr/>
          <p:nvPr/>
        </p:nvGrpSpPr>
        <p:grpSpPr>
          <a:xfrm>
            <a:off x="14003000" y="1927656"/>
            <a:ext cx="3550966" cy="1429264"/>
            <a:chOff x="0" y="0"/>
            <a:chExt cx="4734622" cy="1905685"/>
          </a:xfrm>
        </p:grpSpPr>
        <p:sp>
          <p:nvSpPr>
            <p:cNvPr id="455" name="Google Shape;455;p16"/>
            <p:cNvSpPr/>
            <p:nvPr/>
          </p:nvSpPr>
          <p:spPr>
            <a:xfrm>
              <a:off x="0" y="0"/>
              <a:ext cx="4734622" cy="1905685"/>
            </a:xfrm>
            <a:custGeom>
              <a:rect b="b" l="l" r="r" t="t"/>
              <a:pathLst>
                <a:path extrusionOk="0" h="1905685" w="4734622">
                  <a:moveTo>
                    <a:pt x="0" y="0"/>
                  </a:moveTo>
                  <a:lnTo>
                    <a:pt x="4734622" y="0"/>
                  </a:lnTo>
                  <a:lnTo>
                    <a:pt x="4734622" y="1905685"/>
                  </a:lnTo>
                  <a:lnTo>
                    <a:pt x="0" y="19056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56" name="Google Shape;456;p16"/>
            <p:cNvSpPr txBox="1"/>
            <p:nvPr/>
          </p:nvSpPr>
          <p:spPr>
            <a:xfrm>
              <a:off x="38660" y="194874"/>
              <a:ext cx="4492200" cy="1597800"/>
            </a:xfrm>
            <a:prstGeom prst="rect">
              <a:avLst/>
            </a:prstGeom>
            <a:noFill/>
            <a:ln>
              <a:noFill/>
            </a:ln>
          </p:spPr>
          <p:txBody>
            <a:bodyPr anchorCtr="0" anchor="t" bIns="0" lIns="0" spcFirstLastPara="1" rIns="0" wrap="square" tIns="0">
              <a:spAutoFit/>
            </a:bodyPr>
            <a:lstStyle/>
            <a:p>
              <a:pPr indent="0" lvl="0" marL="0" marR="0" rtl="0" algn="ctr">
                <a:lnSpc>
                  <a:spcPct val="139970"/>
                </a:lnSpc>
                <a:spcBef>
                  <a:spcPts val="0"/>
                </a:spcBef>
                <a:spcAft>
                  <a:spcPts val="0"/>
                </a:spcAft>
                <a:buNone/>
              </a:pPr>
              <a:r>
                <a:rPr i="1" lang="en-US" sz="2049">
                  <a:solidFill>
                    <a:srgbClr val="000000"/>
                  </a:solidFill>
                  <a:latin typeface="Vollkorn"/>
                  <a:ea typeface="Vollkorn"/>
                  <a:cs typeface="Vollkorn"/>
                  <a:sym typeface="Vollkorn"/>
                </a:rPr>
                <a:t>Cuộc đấu tranh khôi phục tổ chức và phong trào cách mạng, </a:t>
              </a:r>
              <a:endParaRPr i="1"/>
            </a:p>
            <a:p>
              <a:pPr indent="0" lvl="0" marL="0" marR="0" rtl="0" algn="ctr">
                <a:lnSpc>
                  <a:spcPct val="139970"/>
                </a:lnSpc>
                <a:spcBef>
                  <a:spcPts val="0"/>
                </a:spcBef>
                <a:spcAft>
                  <a:spcPts val="0"/>
                </a:spcAft>
                <a:buNone/>
              </a:pPr>
              <a:r>
                <a:rPr i="1" lang="en-US" sz="2049">
                  <a:solidFill>
                    <a:srgbClr val="000000"/>
                  </a:solidFill>
                  <a:latin typeface="Vollkorn"/>
                  <a:ea typeface="Vollkorn"/>
                  <a:cs typeface="Vollkorn"/>
                  <a:sym typeface="Vollkorn"/>
                </a:rPr>
                <a:t>Đại hội Đảng lần thứ I (3/1935)</a:t>
              </a:r>
              <a:endParaRPr i="1"/>
            </a:p>
          </p:txBody>
        </p:sp>
      </p:grpSp>
      <p:sp>
        <p:nvSpPr>
          <p:cNvPr id="457" name="Google Shape;457;p16"/>
          <p:cNvSpPr txBox="1"/>
          <p:nvPr/>
        </p:nvSpPr>
        <p:spPr>
          <a:xfrm>
            <a:off x="3199626" y="722724"/>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458" name="Google Shape;458;p16"/>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grpSp>
        <p:nvGrpSpPr>
          <p:cNvPr id="459" name="Google Shape;459;p16"/>
          <p:cNvGrpSpPr/>
          <p:nvPr/>
        </p:nvGrpSpPr>
        <p:grpSpPr>
          <a:xfrm>
            <a:off x="11369991" y="3844969"/>
            <a:ext cx="6183990" cy="5266192"/>
            <a:chOff x="0" y="0"/>
            <a:chExt cx="8245321" cy="7021588"/>
          </a:xfrm>
        </p:grpSpPr>
        <p:grpSp>
          <p:nvGrpSpPr>
            <p:cNvPr id="460" name="Google Shape;460;p16"/>
            <p:cNvGrpSpPr/>
            <p:nvPr/>
          </p:nvGrpSpPr>
          <p:grpSpPr>
            <a:xfrm>
              <a:off x="4686458" y="0"/>
              <a:ext cx="3144805" cy="4226139"/>
              <a:chOff x="0" y="0"/>
              <a:chExt cx="3663950" cy="4923790"/>
            </a:xfrm>
          </p:grpSpPr>
          <p:sp>
            <p:nvSpPr>
              <p:cNvPr id="461" name="Google Shape;461;p16"/>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5">
                  <a:alphaModFix/>
                </a:blip>
                <a:stretch>
                  <a:fillRect b="-19420" l="-9778" r="-977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2" name="Google Shape;462;p16"/>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AD947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grpSp>
          <p:nvGrpSpPr>
            <p:cNvPr id="463" name="Google Shape;463;p16"/>
            <p:cNvGrpSpPr/>
            <p:nvPr/>
          </p:nvGrpSpPr>
          <p:grpSpPr>
            <a:xfrm>
              <a:off x="276025" y="0"/>
              <a:ext cx="3144805" cy="4226139"/>
              <a:chOff x="0" y="0"/>
              <a:chExt cx="3663950" cy="4923790"/>
            </a:xfrm>
          </p:grpSpPr>
          <p:sp>
            <p:nvSpPr>
              <p:cNvPr id="464" name="Google Shape;464;p16"/>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6">
                  <a:alphaModFix/>
                </a:blip>
                <a:stretch>
                  <a:fillRect b="-8569" l="-4257" r="-425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5" name="Google Shape;465;p16"/>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AD947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466" name="Google Shape;466;p16"/>
            <p:cNvSpPr txBox="1"/>
            <p:nvPr/>
          </p:nvSpPr>
          <p:spPr>
            <a:xfrm>
              <a:off x="0" y="4273588"/>
              <a:ext cx="3696900" cy="2748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75">
                  <a:solidFill>
                    <a:srgbClr val="FFFFFF"/>
                  </a:solidFill>
                  <a:latin typeface="Vollkorn"/>
                  <a:ea typeface="Vollkorn"/>
                  <a:cs typeface="Vollkorn"/>
                  <a:sym typeface="Vollkorn"/>
                </a:rPr>
                <a:t>Nguyễn Đức Cảnh viết tổng kết công tác vận động công nhân trong xà lim án chém</a:t>
              </a:r>
              <a:endParaRPr i="1"/>
            </a:p>
          </p:txBody>
        </p:sp>
        <p:sp>
          <p:nvSpPr>
            <p:cNvPr id="467" name="Google Shape;467;p16"/>
            <p:cNvSpPr txBox="1"/>
            <p:nvPr/>
          </p:nvSpPr>
          <p:spPr>
            <a:xfrm>
              <a:off x="4272421" y="4273588"/>
              <a:ext cx="3972900" cy="2748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75">
                  <a:solidFill>
                    <a:srgbClr val="FFFFFF"/>
                  </a:solidFill>
                  <a:latin typeface="Vollkorn"/>
                  <a:ea typeface="Vollkorn"/>
                  <a:cs typeface="Vollkorn"/>
                  <a:sym typeface="Vollkorn"/>
                </a:rPr>
                <a:t>Lý Tự Trọng</a:t>
              </a:r>
              <a:endParaRPr i="1"/>
            </a:p>
            <a:p>
              <a:pPr indent="0" lvl="0" marL="0" marR="0" rtl="0" algn="ctr">
                <a:lnSpc>
                  <a:spcPct val="140000"/>
                </a:lnSpc>
                <a:spcBef>
                  <a:spcPts val="0"/>
                </a:spcBef>
                <a:spcAft>
                  <a:spcPts val="0"/>
                </a:spcAft>
                <a:buNone/>
              </a:pPr>
              <a:r>
                <a:rPr i="1" lang="en-US" sz="2575">
                  <a:solidFill>
                    <a:srgbClr val="FFFFFF"/>
                  </a:solidFill>
                  <a:latin typeface="Vollkorn"/>
                  <a:ea typeface="Vollkorn"/>
                  <a:cs typeface="Vollkorn"/>
                  <a:sym typeface="Vollkorn"/>
                </a:rPr>
                <a:t>“Con đường của thanh niên chỉ có thể là con đường cách mạng”</a:t>
              </a:r>
              <a:endParaRPr i="1"/>
            </a:p>
          </p:txBody>
        </p:sp>
      </p:grpSp>
      <p:sp>
        <p:nvSpPr>
          <p:cNvPr id="468" name="Google Shape;468;p16"/>
          <p:cNvSpPr/>
          <p:nvPr/>
        </p:nvSpPr>
        <p:spPr>
          <a:xfrm>
            <a:off x="1114610" y="2183297"/>
            <a:ext cx="2828498" cy="1969745"/>
          </a:xfrm>
          <a:custGeom>
            <a:rect b="b" l="l" r="r" t="t"/>
            <a:pathLst>
              <a:path extrusionOk="0" h="566028" w="812800">
                <a:moveTo>
                  <a:pt x="62954" y="0"/>
                </a:moveTo>
                <a:lnTo>
                  <a:pt x="749846" y="0"/>
                </a:lnTo>
                <a:cubicBezTo>
                  <a:pt x="766543" y="0"/>
                  <a:pt x="782555" y="6633"/>
                  <a:pt x="794361" y="18439"/>
                </a:cubicBezTo>
                <a:cubicBezTo>
                  <a:pt x="806167" y="30245"/>
                  <a:pt x="812800" y="46257"/>
                  <a:pt x="812800" y="62954"/>
                </a:cubicBezTo>
                <a:lnTo>
                  <a:pt x="812800" y="503074"/>
                </a:lnTo>
                <a:cubicBezTo>
                  <a:pt x="812800" y="537843"/>
                  <a:pt x="784615" y="566028"/>
                  <a:pt x="749846" y="566028"/>
                </a:cubicBezTo>
                <a:lnTo>
                  <a:pt x="62954" y="566028"/>
                </a:lnTo>
                <a:cubicBezTo>
                  <a:pt x="46257" y="566028"/>
                  <a:pt x="30245" y="559395"/>
                  <a:pt x="18439" y="547589"/>
                </a:cubicBezTo>
                <a:cubicBezTo>
                  <a:pt x="6633" y="535783"/>
                  <a:pt x="0" y="519771"/>
                  <a:pt x="0" y="503074"/>
                </a:cubicBezTo>
                <a:lnTo>
                  <a:pt x="0" y="62954"/>
                </a:lnTo>
                <a:cubicBezTo>
                  <a:pt x="0" y="46257"/>
                  <a:pt x="6633" y="30245"/>
                  <a:pt x="18439" y="18439"/>
                </a:cubicBezTo>
                <a:cubicBezTo>
                  <a:pt x="30245" y="6633"/>
                  <a:pt x="46257" y="0"/>
                  <a:pt x="62954" y="0"/>
                </a:cubicBezTo>
                <a:close/>
              </a:path>
            </a:pathLst>
          </a:custGeom>
          <a:blipFill rotWithShape="1">
            <a:blip r:embed="rId7">
              <a:alphaModFix/>
            </a:blip>
            <a:stretch>
              <a:fillRect b="-295" l="0" r="0" t="-29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69" name="Google Shape;469;p16"/>
          <p:cNvSpPr txBox="1"/>
          <p:nvPr/>
        </p:nvSpPr>
        <p:spPr>
          <a:xfrm>
            <a:off x="850699" y="4265169"/>
            <a:ext cx="3482100" cy="42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85">
                <a:solidFill>
                  <a:srgbClr val="FFFE1F"/>
                </a:solidFill>
                <a:latin typeface="Vollkorn"/>
                <a:ea typeface="Vollkorn"/>
                <a:cs typeface="Vollkorn"/>
                <a:sym typeface="Vollkorn"/>
              </a:rPr>
              <a:t>Nhà tù Hỏa Lò (Hà Nội)</a:t>
            </a:r>
            <a:endParaRPr i="1"/>
          </a:p>
        </p:txBody>
      </p:sp>
      <p:grpSp>
        <p:nvGrpSpPr>
          <p:cNvPr id="470" name="Google Shape;470;p16"/>
          <p:cNvGrpSpPr/>
          <p:nvPr/>
        </p:nvGrpSpPr>
        <p:grpSpPr>
          <a:xfrm>
            <a:off x="980846" y="4818826"/>
            <a:ext cx="3221999" cy="2445047"/>
            <a:chOff x="0" y="0"/>
            <a:chExt cx="4296000" cy="3260063"/>
          </a:xfrm>
        </p:grpSpPr>
        <p:sp>
          <p:nvSpPr>
            <p:cNvPr id="471" name="Google Shape;471;p16"/>
            <p:cNvSpPr/>
            <p:nvPr/>
          </p:nvSpPr>
          <p:spPr>
            <a:xfrm>
              <a:off x="262295" y="0"/>
              <a:ext cx="3771331" cy="2626327"/>
            </a:xfrm>
            <a:custGeom>
              <a:rect b="b" l="l" r="r" t="t"/>
              <a:pathLst>
                <a:path extrusionOk="0" h="566028" w="812800">
                  <a:moveTo>
                    <a:pt x="68072" y="0"/>
                  </a:moveTo>
                  <a:lnTo>
                    <a:pt x="744728" y="0"/>
                  </a:lnTo>
                  <a:cubicBezTo>
                    <a:pt x="762781" y="0"/>
                    <a:pt x="780096" y="7172"/>
                    <a:pt x="792862" y="19938"/>
                  </a:cubicBezTo>
                  <a:cubicBezTo>
                    <a:pt x="805628" y="32704"/>
                    <a:pt x="812800" y="50019"/>
                    <a:pt x="812800" y="68072"/>
                  </a:cubicBezTo>
                  <a:lnTo>
                    <a:pt x="812800" y="497955"/>
                  </a:lnTo>
                  <a:cubicBezTo>
                    <a:pt x="812800" y="535551"/>
                    <a:pt x="782323" y="566028"/>
                    <a:pt x="744728" y="566028"/>
                  </a:cubicBezTo>
                  <a:lnTo>
                    <a:pt x="68072" y="566028"/>
                  </a:lnTo>
                  <a:cubicBezTo>
                    <a:pt x="50019" y="566028"/>
                    <a:pt x="32704" y="558856"/>
                    <a:pt x="19938" y="546090"/>
                  </a:cubicBezTo>
                  <a:cubicBezTo>
                    <a:pt x="7172" y="533324"/>
                    <a:pt x="0" y="516009"/>
                    <a:pt x="0" y="497955"/>
                  </a:cubicBezTo>
                  <a:lnTo>
                    <a:pt x="0" y="68072"/>
                  </a:lnTo>
                  <a:cubicBezTo>
                    <a:pt x="0" y="50019"/>
                    <a:pt x="7172" y="32704"/>
                    <a:pt x="19938" y="19938"/>
                  </a:cubicBezTo>
                  <a:cubicBezTo>
                    <a:pt x="32704" y="7172"/>
                    <a:pt x="50019" y="0"/>
                    <a:pt x="68072" y="0"/>
                  </a:cubicBezTo>
                  <a:close/>
                </a:path>
              </a:pathLst>
            </a:custGeom>
            <a:blipFill rotWithShape="1">
              <a:blip r:embed="rId8">
                <a:alphaModFix/>
              </a:blip>
              <a:stretch>
                <a:fillRect b="0" l="-1404" r="-14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2" name="Google Shape;472;p16"/>
            <p:cNvSpPr txBox="1"/>
            <p:nvPr/>
          </p:nvSpPr>
          <p:spPr>
            <a:xfrm>
              <a:off x="0" y="2688563"/>
              <a:ext cx="4296000" cy="571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85">
                  <a:solidFill>
                    <a:srgbClr val="FFFE1F"/>
                  </a:solidFill>
                  <a:latin typeface="Vollkorn"/>
                  <a:ea typeface="Vollkorn"/>
                  <a:cs typeface="Vollkorn"/>
                  <a:sym typeface="Vollkorn"/>
                </a:rPr>
                <a:t>Khám Lớn (Sài Gòn)</a:t>
              </a:r>
              <a:endParaRPr i="1"/>
            </a:p>
          </p:txBody>
        </p:sp>
      </p:grpSp>
      <p:grpSp>
        <p:nvGrpSpPr>
          <p:cNvPr id="473" name="Google Shape;473;p16"/>
          <p:cNvGrpSpPr/>
          <p:nvPr/>
        </p:nvGrpSpPr>
        <p:grpSpPr>
          <a:xfrm>
            <a:off x="980846" y="7377000"/>
            <a:ext cx="3221999" cy="2445047"/>
            <a:chOff x="0" y="0"/>
            <a:chExt cx="4296000" cy="3260063"/>
          </a:xfrm>
        </p:grpSpPr>
        <p:sp>
          <p:nvSpPr>
            <p:cNvPr id="474" name="Google Shape;474;p16"/>
            <p:cNvSpPr/>
            <p:nvPr/>
          </p:nvSpPr>
          <p:spPr>
            <a:xfrm>
              <a:off x="262295" y="0"/>
              <a:ext cx="3771331" cy="2626327"/>
            </a:xfrm>
            <a:custGeom>
              <a:rect b="b" l="l" r="r" t="t"/>
              <a:pathLst>
                <a:path extrusionOk="0" h="566028" w="812800">
                  <a:moveTo>
                    <a:pt x="68072" y="0"/>
                  </a:moveTo>
                  <a:lnTo>
                    <a:pt x="744728" y="0"/>
                  </a:lnTo>
                  <a:cubicBezTo>
                    <a:pt x="762781" y="0"/>
                    <a:pt x="780096" y="7172"/>
                    <a:pt x="792862" y="19938"/>
                  </a:cubicBezTo>
                  <a:cubicBezTo>
                    <a:pt x="805628" y="32704"/>
                    <a:pt x="812800" y="50019"/>
                    <a:pt x="812800" y="68072"/>
                  </a:cubicBezTo>
                  <a:lnTo>
                    <a:pt x="812800" y="497955"/>
                  </a:lnTo>
                  <a:cubicBezTo>
                    <a:pt x="812800" y="535551"/>
                    <a:pt x="782323" y="566028"/>
                    <a:pt x="744728" y="566028"/>
                  </a:cubicBezTo>
                  <a:lnTo>
                    <a:pt x="68072" y="566028"/>
                  </a:lnTo>
                  <a:cubicBezTo>
                    <a:pt x="50019" y="566028"/>
                    <a:pt x="32704" y="558856"/>
                    <a:pt x="19938" y="546090"/>
                  </a:cubicBezTo>
                  <a:cubicBezTo>
                    <a:pt x="7172" y="533324"/>
                    <a:pt x="0" y="516009"/>
                    <a:pt x="0" y="497955"/>
                  </a:cubicBezTo>
                  <a:lnTo>
                    <a:pt x="0" y="68072"/>
                  </a:lnTo>
                  <a:cubicBezTo>
                    <a:pt x="0" y="50019"/>
                    <a:pt x="7172" y="32704"/>
                    <a:pt x="19938" y="19938"/>
                  </a:cubicBezTo>
                  <a:cubicBezTo>
                    <a:pt x="32704" y="7172"/>
                    <a:pt x="50019" y="0"/>
                    <a:pt x="68072" y="0"/>
                  </a:cubicBezTo>
                  <a:close/>
                </a:path>
              </a:pathLst>
            </a:custGeom>
            <a:blipFill rotWithShape="1">
              <a:blip r:embed="rId9">
                <a:alphaModFix/>
              </a:blip>
              <a:stretch>
                <a:fillRect b="0" l="-34923" r="-3492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75" name="Google Shape;475;p16"/>
            <p:cNvSpPr txBox="1"/>
            <p:nvPr/>
          </p:nvSpPr>
          <p:spPr>
            <a:xfrm>
              <a:off x="0" y="2688563"/>
              <a:ext cx="4296000" cy="571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785">
                  <a:solidFill>
                    <a:srgbClr val="FFFE1F"/>
                  </a:solidFill>
                  <a:latin typeface="Vollkorn"/>
                  <a:ea typeface="Vollkorn"/>
                  <a:cs typeface="Vollkorn"/>
                  <a:sym typeface="Vollkorn"/>
                </a:rPr>
                <a:t>Nhà tù Côn Đảo</a:t>
              </a:r>
              <a:endParaRPr i="1"/>
            </a:p>
          </p:txBody>
        </p:sp>
      </p:grpSp>
      <p:sp>
        <p:nvSpPr>
          <p:cNvPr id="476" name="Google Shape;476;p16"/>
          <p:cNvSpPr txBox="1"/>
          <p:nvPr/>
        </p:nvSpPr>
        <p:spPr>
          <a:xfrm>
            <a:off x="4332933" y="4752151"/>
            <a:ext cx="7185900" cy="2497800"/>
          </a:xfrm>
          <a:prstGeom prst="rect">
            <a:avLst/>
          </a:prstGeom>
          <a:noFill/>
          <a:ln>
            <a:noFill/>
          </a:ln>
        </p:spPr>
        <p:txBody>
          <a:bodyPr anchorCtr="0" anchor="t" bIns="0" lIns="0" spcFirstLastPara="1" rIns="0" wrap="square" tIns="0">
            <a:spAutoFit/>
          </a:bodyPr>
          <a:lstStyle/>
          <a:p>
            <a:pPr indent="0" lvl="0" marL="0" marR="0" rtl="0" algn="ctr">
              <a:lnSpc>
                <a:spcPct val="139987"/>
              </a:lnSpc>
              <a:spcBef>
                <a:spcPts val="0"/>
              </a:spcBef>
              <a:spcAft>
                <a:spcPts val="0"/>
              </a:spcAft>
              <a:buNone/>
            </a:pPr>
            <a:r>
              <a:rPr i="1" lang="en-US" sz="3121">
                <a:solidFill>
                  <a:srgbClr val="FFFFFF"/>
                </a:solidFill>
                <a:latin typeface="Vollkorn"/>
                <a:ea typeface="Vollkorn"/>
                <a:cs typeface="Vollkorn"/>
                <a:sym typeface="Vollkorn"/>
              </a:rPr>
              <a:t>Thành lập các Chi bộ nhà tù</a:t>
            </a:r>
            <a:endParaRPr i="1"/>
          </a:p>
          <a:p>
            <a:pPr indent="0" lvl="0" marL="0" marR="0" rtl="0" algn="ctr">
              <a:lnSpc>
                <a:spcPct val="139987"/>
              </a:lnSpc>
              <a:spcBef>
                <a:spcPts val="0"/>
              </a:spcBef>
              <a:spcAft>
                <a:spcPts val="0"/>
              </a:spcAft>
              <a:buNone/>
            </a:pPr>
            <a:r>
              <a:rPr i="1" lang="en-US" sz="3121">
                <a:solidFill>
                  <a:srgbClr val="FFFFFF"/>
                </a:solidFill>
                <a:latin typeface="Vollkorn"/>
                <a:ea typeface="Vollkorn"/>
                <a:cs typeface="Vollkorn"/>
                <a:sym typeface="Vollkorn"/>
              </a:rPr>
              <a:t>Đấu tranh chống khủng bố, hà khắc lao tù</a:t>
            </a:r>
            <a:endParaRPr i="1"/>
          </a:p>
          <a:p>
            <a:pPr indent="0" lvl="0" marL="0" marR="0" rtl="0" algn="ctr">
              <a:lnSpc>
                <a:spcPct val="139987"/>
              </a:lnSpc>
              <a:spcBef>
                <a:spcPts val="0"/>
              </a:spcBef>
              <a:spcAft>
                <a:spcPts val="0"/>
              </a:spcAft>
              <a:buNone/>
            </a:pPr>
            <a:r>
              <a:rPr i="1" lang="en-US" sz="3121">
                <a:solidFill>
                  <a:srgbClr val="FFFFFF"/>
                </a:solidFill>
                <a:latin typeface="Vollkorn"/>
                <a:ea typeface="Vollkorn"/>
                <a:cs typeface="Vollkorn"/>
                <a:sym typeface="Vollkorn"/>
              </a:rPr>
              <a:t>Huấn luyện, bồi dưỡng đảng viên</a:t>
            </a:r>
            <a:endParaRPr i="1"/>
          </a:p>
          <a:p>
            <a:pPr indent="0" lvl="0" marL="0" marR="0" rtl="0" algn="ctr">
              <a:lnSpc>
                <a:spcPct val="139987"/>
              </a:lnSpc>
              <a:spcBef>
                <a:spcPts val="0"/>
              </a:spcBef>
              <a:spcAft>
                <a:spcPts val="0"/>
              </a:spcAft>
              <a:buNone/>
            </a:pPr>
            <a:r>
              <a:rPr i="1" lang="en-US" sz="3121">
                <a:solidFill>
                  <a:srgbClr val="FFFFFF"/>
                </a:solidFill>
                <a:latin typeface="Vollkorn"/>
                <a:ea typeface="Vollkorn"/>
                <a:cs typeface="Vollkorn"/>
                <a:sym typeface="Vollkorn"/>
              </a:rPr>
              <a:t>Biên soạn tài liệu, ra báo bí mật</a:t>
            </a:r>
            <a:endParaRPr i="1"/>
          </a:p>
        </p:txBody>
      </p:sp>
    </p:spTree>
  </p:cSld>
  <p:clrMapOvr>
    <a:masterClrMapping/>
  </p:clrMapOvr>
  <p:transition spd="slow" p14:dur="1500">
    <p:split orient="ver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480" name="Shape 480"/>
        <p:cNvGrpSpPr/>
        <p:nvPr/>
      </p:nvGrpSpPr>
      <p:grpSpPr>
        <a:xfrm>
          <a:off x="0" y="0"/>
          <a:ext cx="0" cy="0"/>
          <a:chOff x="0" y="0"/>
          <a:chExt cx="0" cy="0"/>
        </a:xfrm>
      </p:grpSpPr>
      <p:sp>
        <p:nvSpPr>
          <p:cNvPr id="481" name="Google Shape;481;p1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82" name="Google Shape;482;p1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83" name="Google Shape;483;p17"/>
          <p:cNvGrpSpPr/>
          <p:nvPr/>
        </p:nvGrpSpPr>
        <p:grpSpPr>
          <a:xfrm>
            <a:off x="14003000" y="1927656"/>
            <a:ext cx="3550966" cy="1429264"/>
            <a:chOff x="0" y="0"/>
            <a:chExt cx="4734622" cy="1905685"/>
          </a:xfrm>
        </p:grpSpPr>
        <p:sp>
          <p:nvSpPr>
            <p:cNvPr id="484" name="Google Shape;484;p17"/>
            <p:cNvSpPr/>
            <p:nvPr/>
          </p:nvSpPr>
          <p:spPr>
            <a:xfrm>
              <a:off x="0" y="0"/>
              <a:ext cx="4734622" cy="1905685"/>
            </a:xfrm>
            <a:custGeom>
              <a:rect b="b" l="l" r="r" t="t"/>
              <a:pathLst>
                <a:path extrusionOk="0" h="1905685" w="4734622">
                  <a:moveTo>
                    <a:pt x="0" y="0"/>
                  </a:moveTo>
                  <a:lnTo>
                    <a:pt x="4734622" y="0"/>
                  </a:lnTo>
                  <a:lnTo>
                    <a:pt x="4734622" y="1905685"/>
                  </a:lnTo>
                  <a:lnTo>
                    <a:pt x="0" y="19056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85" name="Google Shape;485;p17"/>
            <p:cNvSpPr txBox="1"/>
            <p:nvPr/>
          </p:nvSpPr>
          <p:spPr>
            <a:xfrm>
              <a:off x="38660" y="194874"/>
              <a:ext cx="4492200" cy="1597800"/>
            </a:xfrm>
            <a:prstGeom prst="rect">
              <a:avLst/>
            </a:prstGeom>
            <a:noFill/>
            <a:ln>
              <a:noFill/>
            </a:ln>
          </p:spPr>
          <p:txBody>
            <a:bodyPr anchorCtr="0" anchor="t" bIns="0" lIns="0" spcFirstLastPara="1" rIns="0" wrap="square" tIns="0">
              <a:spAutoFit/>
            </a:bodyPr>
            <a:lstStyle/>
            <a:p>
              <a:pPr indent="0" lvl="0" marL="0" marR="0" rtl="0" algn="ctr">
                <a:lnSpc>
                  <a:spcPct val="139970"/>
                </a:lnSpc>
                <a:spcBef>
                  <a:spcPts val="0"/>
                </a:spcBef>
                <a:spcAft>
                  <a:spcPts val="0"/>
                </a:spcAft>
                <a:buNone/>
              </a:pPr>
              <a:r>
                <a:rPr i="1" lang="en-US" sz="2049">
                  <a:solidFill>
                    <a:srgbClr val="000000"/>
                  </a:solidFill>
                  <a:latin typeface="Vollkorn"/>
                  <a:ea typeface="Vollkorn"/>
                  <a:cs typeface="Vollkorn"/>
                  <a:sym typeface="Vollkorn"/>
                </a:rPr>
                <a:t>Cuộc đấu tranh khôi phục tổ chức và phong trào cách mạng, </a:t>
              </a:r>
              <a:endParaRPr i="1"/>
            </a:p>
            <a:p>
              <a:pPr indent="0" lvl="0" marL="0" marR="0" rtl="0" algn="ctr">
                <a:lnSpc>
                  <a:spcPct val="139970"/>
                </a:lnSpc>
                <a:spcBef>
                  <a:spcPts val="0"/>
                </a:spcBef>
                <a:spcAft>
                  <a:spcPts val="0"/>
                </a:spcAft>
                <a:buNone/>
              </a:pPr>
              <a:r>
                <a:rPr i="1" lang="en-US" sz="2049">
                  <a:solidFill>
                    <a:srgbClr val="000000"/>
                  </a:solidFill>
                  <a:latin typeface="Vollkorn"/>
                  <a:ea typeface="Vollkorn"/>
                  <a:cs typeface="Vollkorn"/>
                  <a:sym typeface="Vollkorn"/>
                </a:rPr>
                <a:t>Đại hội Đảng lần thứ I (3/1935)</a:t>
              </a:r>
              <a:endParaRPr i="1"/>
            </a:p>
          </p:txBody>
        </p:sp>
      </p:grpSp>
      <p:sp>
        <p:nvSpPr>
          <p:cNvPr id="486" name="Google Shape;486;p17"/>
          <p:cNvSpPr txBox="1"/>
          <p:nvPr/>
        </p:nvSpPr>
        <p:spPr>
          <a:xfrm>
            <a:off x="3199626" y="722724"/>
            <a:ext cx="121167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487" name="Google Shape;487;p17"/>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grpSp>
        <p:nvGrpSpPr>
          <p:cNvPr id="488" name="Google Shape;488;p17"/>
          <p:cNvGrpSpPr/>
          <p:nvPr/>
        </p:nvGrpSpPr>
        <p:grpSpPr>
          <a:xfrm>
            <a:off x="7721446" y="4373915"/>
            <a:ext cx="2358604" cy="3169604"/>
            <a:chOff x="0" y="0"/>
            <a:chExt cx="3663950" cy="4923790"/>
          </a:xfrm>
        </p:grpSpPr>
        <p:sp>
          <p:nvSpPr>
            <p:cNvPr id="489" name="Google Shape;489;p17"/>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5">
                <a:alphaModFix/>
              </a:blip>
              <a:stretch>
                <a:fillRect b="-17083" l="-1511" r="-151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490" name="Google Shape;490;p17"/>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AD947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491" name="Google Shape;491;p17"/>
          <p:cNvSpPr txBox="1"/>
          <p:nvPr/>
        </p:nvSpPr>
        <p:spPr>
          <a:xfrm>
            <a:off x="7410919" y="7567200"/>
            <a:ext cx="2979600" cy="951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75">
                <a:solidFill>
                  <a:srgbClr val="FFFE1F"/>
                </a:solidFill>
                <a:latin typeface="Vollkorn"/>
                <a:ea typeface="Vollkorn"/>
                <a:cs typeface="Vollkorn"/>
                <a:sym typeface="Vollkorn"/>
              </a:rPr>
              <a:t>Đồng chí</a:t>
            </a:r>
            <a:endParaRPr i="1"/>
          </a:p>
          <a:p>
            <a:pPr indent="0" lvl="0" marL="0" marR="0" rtl="0" algn="ctr">
              <a:lnSpc>
                <a:spcPct val="140000"/>
              </a:lnSpc>
              <a:spcBef>
                <a:spcPts val="0"/>
              </a:spcBef>
              <a:spcAft>
                <a:spcPts val="0"/>
              </a:spcAft>
              <a:buNone/>
            </a:pPr>
            <a:r>
              <a:rPr i="1" lang="en-US" sz="2575">
                <a:solidFill>
                  <a:srgbClr val="FFFE1F"/>
                </a:solidFill>
                <a:latin typeface="Vollkorn"/>
                <a:ea typeface="Vollkorn"/>
                <a:cs typeface="Vollkorn"/>
                <a:sym typeface="Vollkorn"/>
              </a:rPr>
              <a:t>Lê Hồng Phong</a:t>
            </a:r>
            <a:endParaRPr i="1"/>
          </a:p>
        </p:txBody>
      </p:sp>
      <p:sp>
        <p:nvSpPr>
          <p:cNvPr id="492" name="Google Shape;492;p17"/>
          <p:cNvSpPr txBox="1"/>
          <p:nvPr/>
        </p:nvSpPr>
        <p:spPr>
          <a:xfrm>
            <a:off x="3320290" y="3366445"/>
            <a:ext cx="29796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3500">
                <a:solidFill>
                  <a:srgbClr val="FFFE1F"/>
                </a:solidFill>
                <a:latin typeface="Vollkorn"/>
                <a:ea typeface="Vollkorn"/>
                <a:cs typeface="Vollkorn"/>
                <a:sym typeface="Vollkorn"/>
              </a:rPr>
              <a:t>1932</a:t>
            </a:r>
            <a:endParaRPr i="1"/>
          </a:p>
        </p:txBody>
      </p:sp>
      <p:sp>
        <p:nvSpPr>
          <p:cNvPr id="493" name="Google Shape;493;p17"/>
          <p:cNvSpPr txBox="1"/>
          <p:nvPr/>
        </p:nvSpPr>
        <p:spPr>
          <a:xfrm>
            <a:off x="2909326" y="4270024"/>
            <a:ext cx="3842400" cy="150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75">
                <a:solidFill>
                  <a:srgbClr val="FFFFFF"/>
                </a:solidFill>
                <a:latin typeface="Vollkorn"/>
                <a:ea typeface="Vollkorn"/>
                <a:cs typeface="Vollkorn"/>
                <a:sym typeface="Vollkorn"/>
              </a:rPr>
              <a:t>Chương trình hành động của Công hội, Nông hội, </a:t>
            </a:r>
            <a:endParaRPr i="1"/>
          </a:p>
          <a:p>
            <a:pPr indent="0" lvl="0" marL="0" marR="0" rtl="0" algn="ctr">
              <a:lnSpc>
                <a:spcPct val="140000"/>
              </a:lnSpc>
              <a:spcBef>
                <a:spcPts val="0"/>
              </a:spcBef>
              <a:spcAft>
                <a:spcPts val="0"/>
              </a:spcAft>
              <a:buNone/>
            </a:pPr>
            <a:r>
              <a:rPr i="1" lang="en-US" sz="2575">
                <a:solidFill>
                  <a:srgbClr val="FFFFFF"/>
                </a:solidFill>
                <a:latin typeface="Vollkorn"/>
                <a:ea typeface="Vollkorn"/>
                <a:cs typeface="Vollkorn"/>
                <a:sym typeface="Vollkorn"/>
              </a:rPr>
              <a:t>Thanh niên Cộng sản đoàn ...</a:t>
            </a:r>
            <a:endParaRPr i="1"/>
          </a:p>
        </p:txBody>
      </p:sp>
      <p:sp>
        <p:nvSpPr>
          <p:cNvPr id="494" name="Google Shape;494;p17"/>
          <p:cNvSpPr txBox="1"/>
          <p:nvPr/>
        </p:nvSpPr>
        <p:spPr>
          <a:xfrm>
            <a:off x="2579178" y="6141323"/>
            <a:ext cx="4461900" cy="396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75" u="sng">
                <a:solidFill>
                  <a:srgbClr val="FFFFFF"/>
                </a:solidFill>
                <a:latin typeface="Vollkorn"/>
                <a:ea typeface="Vollkorn"/>
                <a:cs typeface="Vollkorn"/>
                <a:sym typeface="Vollkorn"/>
              </a:rPr>
              <a:t>Chương trình hành động của Đảng</a:t>
            </a:r>
            <a:endParaRPr i="1"/>
          </a:p>
        </p:txBody>
      </p:sp>
      <p:sp>
        <p:nvSpPr>
          <p:cNvPr id="495" name="Google Shape;495;p17"/>
          <p:cNvSpPr txBox="1"/>
          <p:nvPr/>
        </p:nvSpPr>
        <p:spPr>
          <a:xfrm>
            <a:off x="2829553" y="6790475"/>
            <a:ext cx="3922200" cy="150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75">
                <a:solidFill>
                  <a:srgbClr val="FFFFFF"/>
                </a:solidFill>
                <a:latin typeface="Vollkorn"/>
                <a:ea typeface="Vollkorn"/>
                <a:cs typeface="Vollkorn"/>
                <a:sym typeface="Vollkorn"/>
              </a:rPr>
              <a:t>“gây dựng một đoàn thể bí mật, có kỷ luật nghiêm ngặt cứng như sắt, vững như đồng...”</a:t>
            </a:r>
            <a:endParaRPr i="1"/>
          </a:p>
        </p:txBody>
      </p:sp>
      <p:sp>
        <p:nvSpPr>
          <p:cNvPr id="496" name="Google Shape;496;p17"/>
          <p:cNvSpPr txBox="1"/>
          <p:nvPr/>
        </p:nvSpPr>
        <p:spPr>
          <a:xfrm>
            <a:off x="11481118" y="3366445"/>
            <a:ext cx="29796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3500">
                <a:solidFill>
                  <a:srgbClr val="FFFE1F"/>
                </a:solidFill>
                <a:latin typeface="Vollkorn"/>
                <a:ea typeface="Vollkorn"/>
                <a:cs typeface="Vollkorn"/>
                <a:sym typeface="Vollkorn"/>
              </a:rPr>
              <a:t>Đầu năm 1934</a:t>
            </a:r>
            <a:endParaRPr i="1"/>
          </a:p>
        </p:txBody>
      </p:sp>
      <p:sp>
        <p:nvSpPr>
          <p:cNvPr id="497" name="Google Shape;497;p17"/>
          <p:cNvSpPr txBox="1"/>
          <p:nvPr/>
        </p:nvSpPr>
        <p:spPr>
          <a:xfrm>
            <a:off x="11068678" y="4101945"/>
            <a:ext cx="3842400" cy="206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75">
                <a:solidFill>
                  <a:srgbClr val="FFFFFF"/>
                </a:solidFill>
                <a:latin typeface="Vollkorn"/>
                <a:ea typeface="Vollkorn"/>
                <a:cs typeface="Vollkorn"/>
                <a:sym typeface="Vollkorn"/>
              </a:rPr>
              <a:t>Thành lập Ban Chỉ huy ở ngoài của Đảng Cộng sản Đông Dương có chức năng như Ban Chấp hành Trung ương</a:t>
            </a:r>
            <a:endParaRPr i="1"/>
          </a:p>
        </p:txBody>
      </p:sp>
      <p:sp>
        <p:nvSpPr>
          <p:cNvPr id="498" name="Google Shape;498;p17"/>
          <p:cNvSpPr txBox="1"/>
          <p:nvPr/>
        </p:nvSpPr>
        <p:spPr>
          <a:xfrm>
            <a:off x="11462165" y="6451796"/>
            <a:ext cx="2979600" cy="53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3500">
                <a:solidFill>
                  <a:srgbClr val="FFFE1F"/>
                </a:solidFill>
                <a:latin typeface="Vollkorn"/>
                <a:ea typeface="Vollkorn"/>
                <a:cs typeface="Vollkorn"/>
                <a:sym typeface="Vollkorn"/>
              </a:rPr>
              <a:t>Đầu năm 1935</a:t>
            </a:r>
            <a:endParaRPr i="1"/>
          </a:p>
        </p:txBody>
      </p:sp>
      <p:sp>
        <p:nvSpPr>
          <p:cNvPr id="499" name="Google Shape;499;p17"/>
          <p:cNvSpPr txBox="1"/>
          <p:nvPr/>
        </p:nvSpPr>
        <p:spPr>
          <a:xfrm>
            <a:off x="10842729" y="7191532"/>
            <a:ext cx="4218600" cy="951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75">
                <a:solidFill>
                  <a:srgbClr val="FFFFFF"/>
                </a:solidFill>
                <a:latin typeface="Vollkorn"/>
                <a:ea typeface="Vollkorn"/>
                <a:cs typeface="Vollkorn"/>
                <a:sym typeface="Vollkorn"/>
              </a:rPr>
              <a:t>Hệ thống tổ chức đảng được </a:t>
            </a:r>
            <a:endParaRPr i="1"/>
          </a:p>
          <a:p>
            <a:pPr indent="0" lvl="0" marL="0" marR="0" rtl="0" algn="ctr">
              <a:lnSpc>
                <a:spcPct val="140000"/>
              </a:lnSpc>
              <a:spcBef>
                <a:spcPts val="0"/>
              </a:spcBef>
              <a:spcAft>
                <a:spcPts val="0"/>
              </a:spcAft>
              <a:buNone/>
            </a:pPr>
            <a:r>
              <a:rPr i="1" lang="en-US" sz="2575">
                <a:solidFill>
                  <a:srgbClr val="FFFFFF"/>
                </a:solidFill>
                <a:latin typeface="Vollkorn"/>
                <a:ea typeface="Vollkorn"/>
                <a:cs typeface="Vollkorn"/>
                <a:sym typeface="Vollkorn"/>
              </a:rPr>
              <a:t>phục hồi, tiến tới Đại hội lần thứ I</a:t>
            </a:r>
            <a:endParaRPr i="1"/>
          </a:p>
        </p:txBody>
      </p:sp>
    </p:spTree>
  </p:cSld>
  <p:clrMapOvr>
    <a:masterClrMapping/>
  </p:clrMapOvr>
  <p:transition spd="slow" p14:dur="1500">
    <p:split orient="ver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03" name="Shape 503"/>
        <p:cNvGrpSpPr/>
        <p:nvPr/>
      </p:nvGrpSpPr>
      <p:grpSpPr>
        <a:xfrm>
          <a:off x="0" y="0"/>
          <a:ext cx="0" cy="0"/>
          <a:chOff x="0" y="0"/>
          <a:chExt cx="0" cy="0"/>
        </a:xfrm>
      </p:grpSpPr>
      <p:sp>
        <p:nvSpPr>
          <p:cNvPr id="504" name="Google Shape;504;p18"/>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5" name="Google Shape;505;p1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06" name="Google Shape;506;p18"/>
          <p:cNvGrpSpPr/>
          <p:nvPr/>
        </p:nvGrpSpPr>
        <p:grpSpPr>
          <a:xfrm>
            <a:off x="14003000" y="1927656"/>
            <a:ext cx="3550966" cy="1429264"/>
            <a:chOff x="0" y="0"/>
            <a:chExt cx="4734622" cy="1905685"/>
          </a:xfrm>
        </p:grpSpPr>
        <p:sp>
          <p:nvSpPr>
            <p:cNvPr id="507" name="Google Shape;507;p18"/>
            <p:cNvSpPr/>
            <p:nvPr/>
          </p:nvSpPr>
          <p:spPr>
            <a:xfrm>
              <a:off x="0" y="0"/>
              <a:ext cx="4734622" cy="1905685"/>
            </a:xfrm>
            <a:custGeom>
              <a:rect b="b" l="l" r="r" t="t"/>
              <a:pathLst>
                <a:path extrusionOk="0" h="1905685" w="4734622">
                  <a:moveTo>
                    <a:pt x="0" y="0"/>
                  </a:moveTo>
                  <a:lnTo>
                    <a:pt x="4734622" y="0"/>
                  </a:lnTo>
                  <a:lnTo>
                    <a:pt x="4734622" y="1905685"/>
                  </a:lnTo>
                  <a:lnTo>
                    <a:pt x="0" y="19056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08" name="Google Shape;508;p18"/>
            <p:cNvSpPr txBox="1"/>
            <p:nvPr/>
          </p:nvSpPr>
          <p:spPr>
            <a:xfrm>
              <a:off x="38660" y="194874"/>
              <a:ext cx="4492200" cy="1597800"/>
            </a:xfrm>
            <a:prstGeom prst="rect">
              <a:avLst/>
            </a:prstGeom>
            <a:noFill/>
            <a:ln>
              <a:noFill/>
            </a:ln>
          </p:spPr>
          <p:txBody>
            <a:bodyPr anchorCtr="0" anchor="t" bIns="0" lIns="0" spcFirstLastPara="1" rIns="0" wrap="square" tIns="0">
              <a:spAutoFit/>
            </a:bodyPr>
            <a:lstStyle/>
            <a:p>
              <a:pPr indent="0" lvl="0" marL="0" marR="0" rtl="0" algn="ctr">
                <a:lnSpc>
                  <a:spcPct val="139970"/>
                </a:lnSpc>
                <a:spcBef>
                  <a:spcPts val="0"/>
                </a:spcBef>
                <a:spcAft>
                  <a:spcPts val="0"/>
                </a:spcAft>
                <a:buNone/>
              </a:pPr>
              <a:r>
                <a:rPr i="1" lang="en-US" sz="2049">
                  <a:solidFill>
                    <a:srgbClr val="000000"/>
                  </a:solidFill>
                  <a:latin typeface="Vollkorn"/>
                  <a:ea typeface="Vollkorn"/>
                  <a:cs typeface="Vollkorn"/>
                  <a:sym typeface="Vollkorn"/>
                </a:rPr>
                <a:t>Cuộc đấu tranh khôi phục tổ chức và phong trào cách mạng, </a:t>
              </a:r>
              <a:endParaRPr i="1"/>
            </a:p>
            <a:p>
              <a:pPr indent="0" lvl="0" marL="0" marR="0" rtl="0" algn="ctr">
                <a:lnSpc>
                  <a:spcPct val="139970"/>
                </a:lnSpc>
                <a:spcBef>
                  <a:spcPts val="0"/>
                </a:spcBef>
                <a:spcAft>
                  <a:spcPts val="0"/>
                </a:spcAft>
                <a:buNone/>
              </a:pPr>
              <a:r>
                <a:rPr i="1" lang="en-US" sz="2049">
                  <a:solidFill>
                    <a:srgbClr val="000000"/>
                  </a:solidFill>
                  <a:latin typeface="Vollkorn"/>
                  <a:ea typeface="Vollkorn"/>
                  <a:cs typeface="Vollkorn"/>
                  <a:sym typeface="Vollkorn"/>
                </a:rPr>
                <a:t>Đại hội Đảng lần thứ I (3/1935)</a:t>
              </a:r>
              <a:endParaRPr i="1"/>
            </a:p>
          </p:txBody>
        </p:sp>
      </p:grpSp>
      <p:grpSp>
        <p:nvGrpSpPr>
          <p:cNvPr id="509" name="Google Shape;509;p18"/>
          <p:cNvGrpSpPr/>
          <p:nvPr/>
        </p:nvGrpSpPr>
        <p:grpSpPr>
          <a:xfrm>
            <a:off x="4985038" y="3984997"/>
            <a:ext cx="2358604" cy="3169604"/>
            <a:chOff x="0" y="0"/>
            <a:chExt cx="3663950" cy="4923790"/>
          </a:xfrm>
        </p:grpSpPr>
        <p:sp>
          <p:nvSpPr>
            <p:cNvPr id="510" name="Google Shape;510;p18"/>
            <p:cNvSpPr/>
            <p:nvPr/>
          </p:nvSpPr>
          <p:spPr>
            <a:xfrm>
              <a:off x="31750" y="31750"/>
              <a:ext cx="3600450" cy="4859020"/>
            </a:xfrm>
            <a:custGeom>
              <a:rect b="b" l="l" r="r" t="t"/>
              <a:pathLst>
                <a:path extrusionOk="0"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5">
                <a:alphaModFix/>
              </a:blip>
              <a:stretch>
                <a:fillRect b="-17083" l="-1511" r="-151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11" name="Google Shape;511;p18"/>
            <p:cNvSpPr/>
            <p:nvPr/>
          </p:nvSpPr>
          <p:spPr>
            <a:xfrm>
              <a:off x="0" y="0"/>
              <a:ext cx="3663950" cy="4923790"/>
            </a:xfrm>
            <a:custGeom>
              <a:rect b="b" l="l" r="r" t="t"/>
              <a:pathLst>
                <a:path extrusionOk="0"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AD947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512" name="Google Shape;512;p18"/>
          <p:cNvSpPr/>
          <p:nvPr/>
        </p:nvSpPr>
        <p:spPr>
          <a:xfrm>
            <a:off x="1028700" y="3984997"/>
            <a:ext cx="2884473" cy="3310729"/>
          </a:xfrm>
          <a:custGeom>
            <a:rect b="b" l="l" r="r" t="t"/>
            <a:pathLst>
              <a:path extrusionOk="0" h="3310729" w="2884473">
                <a:moveTo>
                  <a:pt x="0" y="0"/>
                </a:moveTo>
                <a:lnTo>
                  <a:pt x="2884473" y="0"/>
                </a:lnTo>
                <a:lnTo>
                  <a:pt x="2884473" y="3310730"/>
                </a:lnTo>
                <a:lnTo>
                  <a:pt x="0" y="331073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13" name="Google Shape;513;p18"/>
          <p:cNvSpPr/>
          <p:nvPr/>
        </p:nvSpPr>
        <p:spPr>
          <a:xfrm>
            <a:off x="8389332" y="3777252"/>
            <a:ext cx="7839705" cy="3763058"/>
          </a:xfrm>
          <a:custGeom>
            <a:rect b="b" l="l" r="r" t="t"/>
            <a:pathLst>
              <a:path extrusionOk="0" h="3763058" w="7839705">
                <a:moveTo>
                  <a:pt x="0" y="0"/>
                </a:moveTo>
                <a:lnTo>
                  <a:pt x="7839704" y="0"/>
                </a:lnTo>
                <a:lnTo>
                  <a:pt x="7839704" y="3763058"/>
                </a:lnTo>
                <a:lnTo>
                  <a:pt x="0" y="376305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514" name="Google Shape;514;p18"/>
          <p:cNvSpPr txBox="1"/>
          <p:nvPr/>
        </p:nvSpPr>
        <p:spPr>
          <a:xfrm>
            <a:off x="3199626" y="722724"/>
            <a:ext cx="119643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515" name="Google Shape;515;p18"/>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sp>
        <p:nvSpPr>
          <p:cNvPr id="516" name="Google Shape;516;p18"/>
          <p:cNvSpPr txBox="1"/>
          <p:nvPr/>
        </p:nvSpPr>
        <p:spPr>
          <a:xfrm>
            <a:off x="4674511" y="7178282"/>
            <a:ext cx="2979600" cy="951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75">
                <a:solidFill>
                  <a:srgbClr val="FFFE1F"/>
                </a:solidFill>
                <a:latin typeface="Vollkorn"/>
                <a:ea typeface="Vollkorn"/>
                <a:cs typeface="Vollkorn"/>
                <a:sym typeface="Vollkorn"/>
              </a:rPr>
              <a:t>Tổng bí thư</a:t>
            </a:r>
            <a:endParaRPr i="1"/>
          </a:p>
          <a:p>
            <a:pPr indent="0" lvl="0" marL="0" marR="0" rtl="0" algn="ctr">
              <a:lnSpc>
                <a:spcPct val="140000"/>
              </a:lnSpc>
              <a:spcBef>
                <a:spcPts val="0"/>
              </a:spcBef>
              <a:spcAft>
                <a:spcPts val="0"/>
              </a:spcAft>
              <a:buNone/>
            </a:pPr>
            <a:r>
              <a:rPr i="1" lang="en-US" sz="2575">
                <a:solidFill>
                  <a:srgbClr val="FFFE1F"/>
                </a:solidFill>
                <a:latin typeface="Vollkorn"/>
                <a:ea typeface="Vollkorn"/>
                <a:cs typeface="Vollkorn"/>
                <a:sym typeface="Vollkorn"/>
              </a:rPr>
              <a:t>Lê Hồng Phong</a:t>
            </a:r>
            <a:endParaRPr i="1"/>
          </a:p>
        </p:txBody>
      </p:sp>
      <p:sp>
        <p:nvSpPr>
          <p:cNvPr id="517" name="Google Shape;517;p18"/>
          <p:cNvSpPr txBox="1"/>
          <p:nvPr/>
        </p:nvSpPr>
        <p:spPr>
          <a:xfrm>
            <a:off x="496769" y="2819221"/>
            <a:ext cx="8355600" cy="951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75">
                <a:solidFill>
                  <a:srgbClr val="FFFE1F"/>
                </a:solidFill>
                <a:latin typeface="Vollkorn"/>
                <a:ea typeface="Vollkorn"/>
                <a:cs typeface="Vollkorn"/>
                <a:sym typeface="Vollkorn"/>
              </a:rPr>
              <a:t>3/1935 Đại hội đại biểu lần thứ I của Đảng Cộng sản Đông Dương</a:t>
            </a:r>
            <a:endParaRPr i="1"/>
          </a:p>
          <a:p>
            <a:pPr indent="0" lvl="0" marL="0" marR="0" rtl="0" algn="ctr">
              <a:lnSpc>
                <a:spcPct val="140000"/>
              </a:lnSpc>
              <a:spcBef>
                <a:spcPts val="0"/>
              </a:spcBef>
              <a:spcAft>
                <a:spcPts val="0"/>
              </a:spcAft>
              <a:buNone/>
            </a:pPr>
            <a:r>
              <a:rPr i="1" lang="en-US" sz="2575">
                <a:solidFill>
                  <a:srgbClr val="FFFE1F"/>
                </a:solidFill>
                <a:latin typeface="Vollkorn"/>
                <a:ea typeface="Vollkorn"/>
                <a:cs typeface="Vollkorn"/>
                <a:sym typeface="Vollkorn"/>
              </a:rPr>
              <a:t>họp tại Ma Cao (Trung Quốc)</a:t>
            </a:r>
            <a:endParaRPr i="1"/>
          </a:p>
        </p:txBody>
      </p:sp>
      <p:sp>
        <p:nvSpPr>
          <p:cNvPr id="518" name="Google Shape;518;p18"/>
          <p:cNvSpPr txBox="1"/>
          <p:nvPr/>
        </p:nvSpPr>
        <p:spPr>
          <a:xfrm>
            <a:off x="8916485" y="4907924"/>
            <a:ext cx="1472700" cy="15513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652">
                <a:solidFill>
                  <a:srgbClr val="000000"/>
                </a:solidFill>
                <a:latin typeface="Vollkorn"/>
                <a:ea typeface="Vollkorn"/>
                <a:cs typeface="Vollkorn"/>
                <a:sym typeface="Vollkorn"/>
              </a:rPr>
              <a:t>Ba </a:t>
            </a:r>
            <a:endParaRPr i="1"/>
          </a:p>
          <a:p>
            <a:pPr indent="0" lvl="0" marL="0" marR="0" rtl="0" algn="ctr">
              <a:lnSpc>
                <a:spcPct val="140007"/>
              </a:lnSpc>
              <a:spcBef>
                <a:spcPts val="0"/>
              </a:spcBef>
              <a:spcAft>
                <a:spcPts val="0"/>
              </a:spcAft>
              <a:buNone/>
            </a:pPr>
            <a:r>
              <a:rPr b="1" i="1" lang="en-US" sz="2652">
                <a:solidFill>
                  <a:srgbClr val="000000"/>
                </a:solidFill>
                <a:latin typeface="Vollkorn"/>
                <a:ea typeface="Vollkorn"/>
                <a:cs typeface="Vollkorn"/>
                <a:sym typeface="Vollkorn"/>
              </a:rPr>
              <a:t>nhiệm vụ </a:t>
            </a:r>
            <a:endParaRPr i="1"/>
          </a:p>
          <a:p>
            <a:pPr indent="0" lvl="0" marL="0" marR="0" rtl="0" algn="ctr">
              <a:lnSpc>
                <a:spcPct val="140007"/>
              </a:lnSpc>
              <a:spcBef>
                <a:spcPts val="0"/>
              </a:spcBef>
              <a:spcAft>
                <a:spcPts val="0"/>
              </a:spcAft>
              <a:buNone/>
            </a:pPr>
            <a:r>
              <a:rPr b="1" i="1" lang="en-US" sz="2652">
                <a:solidFill>
                  <a:srgbClr val="000000"/>
                </a:solidFill>
                <a:latin typeface="Vollkorn"/>
                <a:ea typeface="Vollkorn"/>
                <a:cs typeface="Vollkorn"/>
                <a:sym typeface="Vollkorn"/>
              </a:rPr>
              <a:t>trước mắt</a:t>
            </a:r>
            <a:endParaRPr i="1"/>
          </a:p>
        </p:txBody>
      </p:sp>
      <p:sp>
        <p:nvSpPr>
          <p:cNvPr id="519" name="Google Shape;519;p18"/>
          <p:cNvSpPr txBox="1"/>
          <p:nvPr/>
        </p:nvSpPr>
        <p:spPr>
          <a:xfrm>
            <a:off x="12021623" y="4060808"/>
            <a:ext cx="4056600" cy="4545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i="1" lang="en-US" sz="2952">
                <a:solidFill>
                  <a:srgbClr val="000000"/>
                </a:solidFill>
                <a:latin typeface="Vollkorn"/>
                <a:ea typeface="Vollkorn"/>
                <a:cs typeface="Vollkorn"/>
                <a:sym typeface="Vollkorn"/>
              </a:rPr>
              <a:t>Củng cố và phát triển Đảng</a:t>
            </a:r>
            <a:endParaRPr i="1" sz="2952">
              <a:solidFill>
                <a:srgbClr val="000000"/>
              </a:solidFill>
              <a:latin typeface="Vollkorn"/>
              <a:ea typeface="Vollkorn"/>
              <a:cs typeface="Vollkorn"/>
              <a:sym typeface="Vollkorn"/>
            </a:endParaRPr>
          </a:p>
        </p:txBody>
      </p:sp>
      <p:sp>
        <p:nvSpPr>
          <p:cNvPr id="520" name="Google Shape;520;p18"/>
          <p:cNvSpPr txBox="1"/>
          <p:nvPr/>
        </p:nvSpPr>
        <p:spPr>
          <a:xfrm>
            <a:off x="12156622" y="5328764"/>
            <a:ext cx="3769200" cy="931500"/>
          </a:xfrm>
          <a:prstGeom prst="rect">
            <a:avLst/>
          </a:prstGeom>
          <a:noFill/>
          <a:ln>
            <a:noFill/>
          </a:ln>
        </p:spPr>
        <p:txBody>
          <a:bodyPr anchorCtr="0" anchor="t" bIns="0" lIns="0" spcFirstLastPara="1" rIns="0" wrap="square" tIns="0">
            <a:spAutoFit/>
          </a:bodyPr>
          <a:lstStyle/>
          <a:p>
            <a:pPr indent="0" lvl="0" marL="0" marR="0" rtl="0" algn="ctr">
              <a:lnSpc>
                <a:spcPct val="104979"/>
              </a:lnSpc>
              <a:spcBef>
                <a:spcPts val="0"/>
              </a:spcBef>
              <a:spcAft>
                <a:spcPts val="0"/>
              </a:spcAft>
              <a:buNone/>
            </a:pPr>
            <a:r>
              <a:rPr i="1" lang="en-US" sz="2952">
                <a:solidFill>
                  <a:srgbClr val="000000"/>
                </a:solidFill>
                <a:latin typeface="Vollkorn"/>
                <a:ea typeface="Vollkorn"/>
                <a:cs typeface="Vollkorn"/>
                <a:sym typeface="Vollkorn"/>
              </a:rPr>
              <a:t>Đẩy mạnh cuộc vận động</a:t>
            </a:r>
            <a:endParaRPr i="1" sz="2952">
              <a:solidFill>
                <a:srgbClr val="000000"/>
              </a:solidFill>
              <a:latin typeface="Vollkorn"/>
              <a:ea typeface="Vollkorn"/>
              <a:cs typeface="Vollkorn"/>
              <a:sym typeface="Vollkorn"/>
            </a:endParaRPr>
          </a:p>
          <a:p>
            <a:pPr indent="0" lvl="0" marL="0" marR="0" rtl="0" algn="ctr">
              <a:lnSpc>
                <a:spcPct val="104979"/>
              </a:lnSpc>
              <a:spcBef>
                <a:spcPts val="0"/>
              </a:spcBef>
              <a:spcAft>
                <a:spcPts val="0"/>
              </a:spcAft>
              <a:buNone/>
            </a:pPr>
            <a:r>
              <a:rPr i="1" lang="en-US" sz="2952">
                <a:solidFill>
                  <a:srgbClr val="000000"/>
                </a:solidFill>
                <a:latin typeface="Vollkorn"/>
                <a:ea typeface="Vollkorn"/>
                <a:cs typeface="Vollkorn"/>
                <a:sym typeface="Vollkorn"/>
              </a:rPr>
              <a:t> tập hợp quần chúng</a:t>
            </a:r>
            <a:endParaRPr i="1" sz="2952">
              <a:solidFill>
                <a:srgbClr val="000000"/>
              </a:solidFill>
              <a:latin typeface="Vollkorn"/>
              <a:ea typeface="Vollkorn"/>
              <a:cs typeface="Vollkorn"/>
              <a:sym typeface="Vollkorn"/>
            </a:endParaRPr>
          </a:p>
        </p:txBody>
      </p:sp>
      <p:sp>
        <p:nvSpPr>
          <p:cNvPr id="521" name="Google Shape;521;p18"/>
          <p:cNvSpPr txBox="1"/>
          <p:nvPr/>
        </p:nvSpPr>
        <p:spPr>
          <a:xfrm>
            <a:off x="11835389" y="6654819"/>
            <a:ext cx="4355400" cy="740100"/>
          </a:xfrm>
          <a:prstGeom prst="rect">
            <a:avLst/>
          </a:prstGeom>
          <a:noFill/>
          <a:ln>
            <a:noFill/>
          </a:ln>
        </p:spPr>
        <p:txBody>
          <a:bodyPr anchorCtr="0" anchor="t" bIns="0" lIns="0" spcFirstLastPara="1" rIns="0" wrap="square" tIns="0">
            <a:spAutoFit/>
          </a:bodyPr>
          <a:lstStyle/>
          <a:p>
            <a:pPr indent="0" lvl="0" marL="0" marR="0" rtl="0" algn="ctr">
              <a:lnSpc>
                <a:spcPct val="105012"/>
              </a:lnSpc>
              <a:spcBef>
                <a:spcPts val="0"/>
              </a:spcBef>
              <a:spcAft>
                <a:spcPts val="0"/>
              </a:spcAft>
              <a:buNone/>
            </a:pPr>
            <a:r>
              <a:rPr i="1" lang="en-US" sz="2394">
                <a:solidFill>
                  <a:srgbClr val="000000"/>
                </a:solidFill>
                <a:latin typeface="Vollkorn"/>
                <a:ea typeface="Vollkorn"/>
                <a:cs typeface="Vollkorn"/>
                <a:sym typeface="Vollkorn"/>
              </a:rPr>
              <a:t>Tuyên truyền chống đế quốc, </a:t>
            </a:r>
            <a:endParaRPr i="1"/>
          </a:p>
          <a:p>
            <a:pPr indent="0" lvl="0" marL="0" marR="0" rtl="0" algn="ctr">
              <a:lnSpc>
                <a:spcPct val="105013"/>
              </a:lnSpc>
              <a:spcBef>
                <a:spcPts val="0"/>
              </a:spcBef>
              <a:spcAft>
                <a:spcPts val="0"/>
              </a:spcAft>
              <a:buNone/>
            </a:pPr>
            <a:r>
              <a:rPr i="1" lang="en-US" sz="2294">
                <a:solidFill>
                  <a:srgbClr val="000000"/>
                </a:solidFill>
                <a:latin typeface="Vollkorn"/>
                <a:ea typeface="Vollkorn"/>
                <a:cs typeface="Vollkorn"/>
                <a:sym typeface="Vollkorn"/>
              </a:rPr>
              <a:t>chống chiến tranh, ủng hộ Liên Xô, ...</a:t>
            </a:r>
            <a:endParaRPr i="1"/>
          </a:p>
        </p:txBody>
      </p:sp>
      <p:sp>
        <p:nvSpPr>
          <p:cNvPr id="522" name="Google Shape;522;p18"/>
          <p:cNvSpPr txBox="1"/>
          <p:nvPr/>
        </p:nvSpPr>
        <p:spPr>
          <a:xfrm>
            <a:off x="8389332" y="7902260"/>
            <a:ext cx="8466000" cy="1506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75">
                <a:solidFill>
                  <a:srgbClr val="FFFE1F"/>
                </a:solidFill>
                <a:latin typeface="Vollkorn"/>
                <a:ea typeface="Vollkorn"/>
                <a:cs typeface="Vollkorn"/>
                <a:sym typeface="Vollkorn"/>
              </a:rPr>
              <a:t>“Người ta không thể làm cách mạng phản đế, sau đó mới làm cách mạng điền địa. Cách mạng sẽ chỉ thắng lợi với điều kiện hai cuộc cách mạng ấy gắn bó chặt chẽ với nhau và cùng đi với nhau”</a:t>
            </a:r>
            <a:endParaRPr i="1"/>
          </a:p>
        </p:txBody>
      </p:sp>
    </p:spTree>
  </p:cSld>
  <p:clrMapOvr>
    <a:masterClrMapping/>
  </p:clrMapOvr>
  <p:transition spd="slow" p14:dur="1500">
    <p:split orient="ver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526" name="Shape 526"/>
        <p:cNvGrpSpPr/>
        <p:nvPr/>
      </p:nvGrpSpPr>
      <p:grpSpPr>
        <a:xfrm>
          <a:off x="0" y="0"/>
          <a:ext cx="0" cy="0"/>
          <a:chOff x="0" y="0"/>
          <a:chExt cx="0" cy="0"/>
        </a:xfrm>
      </p:grpSpPr>
      <p:grpSp>
        <p:nvGrpSpPr>
          <p:cNvPr id="527" name="Google Shape;527;p19"/>
          <p:cNvGrpSpPr/>
          <p:nvPr/>
        </p:nvGrpSpPr>
        <p:grpSpPr>
          <a:xfrm>
            <a:off x="1028700" y="781811"/>
            <a:ext cx="16230600" cy="8302706"/>
            <a:chOff x="0" y="0"/>
            <a:chExt cx="21640800" cy="11070274"/>
          </a:xfrm>
        </p:grpSpPr>
        <p:sp>
          <p:nvSpPr>
            <p:cNvPr id="528" name="Google Shape;528;p19"/>
            <p:cNvSpPr/>
            <p:nvPr/>
          </p:nvSpPr>
          <p:spPr>
            <a:xfrm>
              <a:off x="1368062" y="1901950"/>
              <a:ext cx="19081623" cy="7360414"/>
            </a:xfrm>
            <a:custGeom>
              <a:rect b="b" l="l" r="r" t="t"/>
              <a:pathLst>
                <a:path extrusionOk="0" h="3650808" w="9464596">
                  <a:moveTo>
                    <a:pt x="9462056" y="1110353"/>
                  </a:moveTo>
                  <a:lnTo>
                    <a:pt x="9464596" y="1093560"/>
                  </a:lnTo>
                  <a:lnTo>
                    <a:pt x="9458246" y="1097758"/>
                  </a:lnTo>
                  <a:lnTo>
                    <a:pt x="9458246" y="1071169"/>
                  </a:lnTo>
                  <a:cubicBezTo>
                    <a:pt x="9458246" y="1069770"/>
                    <a:pt x="9456976" y="1065571"/>
                    <a:pt x="9455706" y="1059974"/>
                  </a:cubicBezTo>
                  <a:lnTo>
                    <a:pt x="9455706" y="1057175"/>
                  </a:lnTo>
                  <a:lnTo>
                    <a:pt x="9454436" y="1057175"/>
                  </a:lnTo>
                  <a:cubicBezTo>
                    <a:pt x="9453166" y="1051577"/>
                    <a:pt x="9449356" y="1051577"/>
                    <a:pt x="9448086" y="1051577"/>
                  </a:cubicBezTo>
                  <a:cubicBezTo>
                    <a:pt x="9448086" y="1006795"/>
                    <a:pt x="9449356" y="960613"/>
                    <a:pt x="9450626" y="915831"/>
                  </a:cubicBezTo>
                  <a:cubicBezTo>
                    <a:pt x="9450626" y="903236"/>
                    <a:pt x="9451896" y="892041"/>
                    <a:pt x="9451896" y="879446"/>
                  </a:cubicBezTo>
                  <a:lnTo>
                    <a:pt x="9455706" y="879446"/>
                  </a:lnTo>
                  <a:lnTo>
                    <a:pt x="9455706" y="847090"/>
                  </a:lnTo>
                  <a:lnTo>
                    <a:pt x="9459516" y="847090"/>
                  </a:lnTo>
                  <a:lnTo>
                    <a:pt x="9459516" y="816610"/>
                  </a:lnTo>
                  <a:cubicBezTo>
                    <a:pt x="9462056" y="781050"/>
                    <a:pt x="9464596" y="726440"/>
                    <a:pt x="9462056" y="692150"/>
                  </a:cubicBezTo>
                  <a:cubicBezTo>
                    <a:pt x="9463326" y="674370"/>
                    <a:pt x="9460786" y="652780"/>
                    <a:pt x="9459516" y="641350"/>
                  </a:cubicBezTo>
                  <a:lnTo>
                    <a:pt x="9460786" y="641350"/>
                  </a:lnTo>
                  <a:lnTo>
                    <a:pt x="9456976" y="542290"/>
                  </a:lnTo>
                  <a:lnTo>
                    <a:pt x="9458246" y="541020"/>
                  </a:lnTo>
                  <a:lnTo>
                    <a:pt x="9458246" y="537210"/>
                  </a:lnTo>
                  <a:cubicBezTo>
                    <a:pt x="9458246" y="502920"/>
                    <a:pt x="9456976" y="468630"/>
                    <a:pt x="9456976" y="431800"/>
                  </a:cubicBezTo>
                  <a:cubicBezTo>
                    <a:pt x="9454436" y="361950"/>
                    <a:pt x="9453166" y="290830"/>
                    <a:pt x="9459516" y="213360"/>
                  </a:cubicBezTo>
                  <a:lnTo>
                    <a:pt x="9459516" y="207010"/>
                  </a:lnTo>
                  <a:cubicBezTo>
                    <a:pt x="9458246" y="191770"/>
                    <a:pt x="9458246" y="176530"/>
                    <a:pt x="9458246" y="158750"/>
                  </a:cubicBezTo>
                  <a:lnTo>
                    <a:pt x="9458246" y="80010"/>
                  </a:lnTo>
                  <a:lnTo>
                    <a:pt x="9463326" y="59690"/>
                  </a:lnTo>
                  <a:lnTo>
                    <a:pt x="9463326" y="8890"/>
                  </a:lnTo>
                  <a:lnTo>
                    <a:pt x="9456976" y="8890"/>
                  </a:lnTo>
                  <a:cubicBezTo>
                    <a:pt x="9418876" y="8890"/>
                    <a:pt x="9362996" y="7620"/>
                    <a:pt x="9347756" y="7620"/>
                  </a:cubicBezTo>
                  <a:cubicBezTo>
                    <a:pt x="9319816" y="7620"/>
                    <a:pt x="9304576" y="7620"/>
                    <a:pt x="9296956" y="8890"/>
                  </a:cubicBezTo>
                  <a:cubicBezTo>
                    <a:pt x="9263936" y="0"/>
                    <a:pt x="9185196" y="1270"/>
                    <a:pt x="9108996" y="3810"/>
                  </a:cubicBezTo>
                  <a:cubicBezTo>
                    <a:pt x="9070896" y="5080"/>
                    <a:pt x="9034066" y="5080"/>
                    <a:pt x="9008666" y="3810"/>
                  </a:cubicBezTo>
                  <a:lnTo>
                    <a:pt x="9004856" y="3810"/>
                  </a:lnTo>
                  <a:lnTo>
                    <a:pt x="9002316" y="10160"/>
                  </a:lnTo>
                  <a:cubicBezTo>
                    <a:pt x="8951516" y="10160"/>
                    <a:pt x="8901986" y="11430"/>
                    <a:pt x="8837216" y="13970"/>
                  </a:cubicBezTo>
                  <a:lnTo>
                    <a:pt x="8825786" y="13970"/>
                  </a:lnTo>
                  <a:lnTo>
                    <a:pt x="8827056" y="16510"/>
                  </a:lnTo>
                  <a:lnTo>
                    <a:pt x="8794036" y="16510"/>
                  </a:lnTo>
                  <a:lnTo>
                    <a:pt x="8794036" y="21590"/>
                  </a:lnTo>
                  <a:cubicBezTo>
                    <a:pt x="8771175" y="21590"/>
                    <a:pt x="8747046" y="20320"/>
                    <a:pt x="8720375" y="19050"/>
                  </a:cubicBezTo>
                  <a:cubicBezTo>
                    <a:pt x="8697516" y="17780"/>
                    <a:pt x="8674656" y="17780"/>
                    <a:pt x="8651796" y="16510"/>
                  </a:cubicBezTo>
                  <a:lnTo>
                    <a:pt x="8651796" y="15240"/>
                  </a:lnTo>
                  <a:cubicBezTo>
                    <a:pt x="8644175" y="13970"/>
                    <a:pt x="8635286" y="13970"/>
                    <a:pt x="8627666" y="12700"/>
                  </a:cubicBezTo>
                  <a:lnTo>
                    <a:pt x="8626396" y="44450"/>
                  </a:lnTo>
                  <a:lnTo>
                    <a:pt x="8622586" y="44450"/>
                  </a:lnTo>
                  <a:lnTo>
                    <a:pt x="8622586" y="13970"/>
                  </a:lnTo>
                  <a:cubicBezTo>
                    <a:pt x="8449099" y="10160"/>
                    <a:pt x="8218767" y="12700"/>
                    <a:pt x="7994052" y="15240"/>
                  </a:cubicBezTo>
                  <a:cubicBezTo>
                    <a:pt x="7763720" y="17780"/>
                    <a:pt x="7544625" y="20320"/>
                    <a:pt x="7342381" y="16510"/>
                  </a:cubicBezTo>
                  <a:cubicBezTo>
                    <a:pt x="7246878" y="17780"/>
                    <a:pt x="7173846" y="17780"/>
                    <a:pt x="7112050" y="16510"/>
                  </a:cubicBezTo>
                  <a:lnTo>
                    <a:pt x="7112050" y="15240"/>
                  </a:lnTo>
                  <a:lnTo>
                    <a:pt x="6921043" y="12700"/>
                  </a:lnTo>
                  <a:lnTo>
                    <a:pt x="6921043" y="16510"/>
                  </a:lnTo>
                  <a:cubicBezTo>
                    <a:pt x="6859246" y="16510"/>
                    <a:pt x="6791833" y="17780"/>
                    <a:pt x="6718800" y="17780"/>
                  </a:cubicBezTo>
                  <a:lnTo>
                    <a:pt x="6673857" y="12700"/>
                  </a:lnTo>
                  <a:lnTo>
                    <a:pt x="6645768" y="12700"/>
                  </a:lnTo>
                  <a:cubicBezTo>
                    <a:pt x="6572736" y="11430"/>
                    <a:pt x="6539030" y="11430"/>
                    <a:pt x="6527793" y="19050"/>
                  </a:cubicBezTo>
                  <a:lnTo>
                    <a:pt x="6527793" y="21590"/>
                  </a:lnTo>
                  <a:cubicBezTo>
                    <a:pt x="6499704" y="22860"/>
                    <a:pt x="6471614" y="22860"/>
                    <a:pt x="6449143" y="24130"/>
                  </a:cubicBezTo>
                  <a:cubicBezTo>
                    <a:pt x="6392965" y="19050"/>
                    <a:pt x="6319932" y="20320"/>
                    <a:pt x="6235665" y="20320"/>
                  </a:cubicBezTo>
                  <a:cubicBezTo>
                    <a:pt x="6151397" y="21590"/>
                    <a:pt x="6061512" y="21590"/>
                    <a:pt x="5999715" y="16510"/>
                  </a:cubicBezTo>
                  <a:lnTo>
                    <a:pt x="5994097" y="15240"/>
                  </a:lnTo>
                  <a:lnTo>
                    <a:pt x="5982861" y="15240"/>
                  </a:lnTo>
                  <a:cubicBezTo>
                    <a:pt x="5954772" y="16510"/>
                    <a:pt x="5842415" y="17780"/>
                    <a:pt x="5735676" y="19050"/>
                  </a:cubicBezTo>
                  <a:cubicBezTo>
                    <a:pt x="5634555" y="20320"/>
                    <a:pt x="5522198" y="21590"/>
                    <a:pt x="5432312" y="22860"/>
                  </a:cubicBezTo>
                  <a:cubicBezTo>
                    <a:pt x="5415459" y="20320"/>
                    <a:pt x="5381751" y="19050"/>
                    <a:pt x="5342427" y="19050"/>
                  </a:cubicBezTo>
                  <a:cubicBezTo>
                    <a:pt x="5213216" y="20320"/>
                    <a:pt x="5067151" y="21590"/>
                    <a:pt x="4887380" y="21590"/>
                  </a:cubicBezTo>
                  <a:lnTo>
                    <a:pt x="4881763" y="20320"/>
                  </a:lnTo>
                  <a:lnTo>
                    <a:pt x="4853674" y="21590"/>
                  </a:lnTo>
                  <a:cubicBezTo>
                    <a:pt x="4735699" y="21590"/>
                    <a:pt x="4617723" y="20320"/>
                    <a:pt x="4499749" y="20320"/>
                  </a:cubicBezTo>
                  <a:lnTo>
                    <a:pt x="4499749" y="17780"/>
                  </a:lnTo>
                  <a:cubicBezTo>
                    <a:pt x="4466041" y="19050"/>
                    <a:pt x="4432334" y="19050"/>
                    <a:pt x="4404246" y="20320"/>
                  </a:cubicBezTo>
                  <a:lnTo>
                    <a:pt x="4359303" y="20320"/>
                  </a:lnTo>
                  <a:cubicBezTo>
                    <a:pt x="4084027" y="19050"/>
                    <a:pt x="3797517" y="17780"/>
                    <a:pt x="3505389" y="17780"/>
                  </a:cubicBezTo>
                  <a:lnTo>
                    <a:pt x="3494153" y="17780"/>
                  </a:lnTo>
                  <a:lnTo>
                    <a:pt x="3477299" y="22860"/>
                  </a:lnTo>
                  <a:lnTo>
                    <a:pt x="3477299" y="27940"/>
                  </a:lnTo>
                  <a:lnTo>
                    <a:pt x="3466064" y="27940"/>
                  </a:lnTo>
                  <a:lnTo>
                    <a:pt x="3117757" y="16510"/>
                  </a:lnTo>
                  <a:cubicBezTo>
                    <a:pt x="3067197" y="16510"/>
                    <a:pt x="3039107" y="19050"/>
                    <a:pt x="3005400" y="20320"/>
                  </a:cubicBezTo>
                  <a:cubicBezTo>
                    <a:pt x="2954839" y="22860"/>
                    <a:pt x="2909896" y="26670"/>
                    <a:pt x="2763832" y="21590"/>
                  </a:cubicBezTo>
                  <a:lnTo>
                    <a:pt x="2763832" y="24130"/>
                  </a:lnTo>
                  <a:lnTo>
                    <a:pt x="2409908" y="24130"/>
                  </a:lnTo>
                  <a:cubicBezTo>
                    <a:pt x="1999804" y="24130"/>
                    <a:pt x="1527905" y="24130"/>
                    <a:pt x="1162745" y="19050"/>
                  </a:cubicBezTo>
                  <a:lnTo>
                    <a:pt x="1011062" y="17780"/>
                  </a:lnTo>
                  <a:lnTo>
                    <a:pt x="1072859" y="24130"/>
                  </a:lnTo>
                  <a:lnTo>
                    <a:pt x="1039151" y="24130"/>
                  </a:lnTo>
                  <a:cubicBezTo>
                    <a:pt x="893087"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253"/>
                    <a:pt x="6350" y="875247"/>
                    <a:pt x="6350" y="936823"/>
                  </a:cubicBezTo>
                  <a:lnTo>
                    <a:pt x="10160" y="936823"/>
                  </a:lnTo>
                  <a:lnTo>
                    <a:pt x="10160" y="943820"/>
                  </a:lnTo>
                  <a:lnTo>
                    <a:pt x="19050" y="945219"/>
                  </a:lnTo>
                  <a:lnTo>
                    <a:pt x="19050" y="964811"/>
                  </a:lnTo>
                  <a:lnTo>
                    <a:pt x="12700" y="964811"/>
                  </a:lnTo>
                  <a:lnTo>
                    <a:pt x="16510" y="1020789"/>
                  </a:lnTo>
                  <a:lnTo>
                    <a:pt x="16510" y="1029186"/>
                  </a:lnTo>
                  <a:cubicBezTo>
                    <a:pt x="13970" y="1080965"/>
                    <a:pt x="10160" y="1134144"/>
                    <a:pt x="16510" y="1170529"/>
                  </a:cubicBezTo>
                  <a:cubicBezTo>
                    <a:pt x="16510" y="1173328"/>
                    <a:pt x="16510" y="1174728"/>
                    <a:pt x="15240" y="1176127"/>
                  </a:cubicBezTo>
                  <a:lnTo>
                    <a:pt x="12700" y="1177526"/>
                  </a:lnTo>
                  <a:lnTo>
                    <a:pt x="12700" y="1183124"/>
                  </a:lnTo>
                  <a:cubicBezTo>
                    <a:pt x="13970" y="1197119"/>
                    <a:pt x="13970" y="1218110"/>
                    <a:pt x="15240" y="1240501"/>
                  </a:cubicBezTo>
                  <a:cubicBezTo>
                    <a:pt x="16510" y="1285284"/>
                    <a:pt x="19050" y="1335663"/>
                    <a:pt x="21590" y="1359454"/>
                  </a:cubicBezTo>
                  <a:cubicBezTo>
                    <a:pt x="21590" y="1362253"/>
                    <a:pt x="20320" y="1365052"/>
                    <a:pt x="20320" y="1366451"/>
                  </a:cubicBezTo>
                  <a:cubicBezTo>
                    <a:pt x="20320" y="1367850"/>
                    <a:pt x="19050" y="1369250"/>
                    <a:pt x="19050" y="1370649"/>
                  </a:cubicBezTo>
                  <a:lnTo>
                    <a:pt x="21590" y="1370649"/>
                  </a:lnTo>
                  <a:lnTo>
                    <a:pt x="21590" y="1372049"/>
                  </a:lnTo>
                  <a:cubicBezTo>
                    <a:pt x="15240" y="1404236"/>
                    <a:pt x="17780" y="1471409"/>
                    <a:pt x="20320" y="1531585"/>
                  </a:cubicBezTo>
                  <a:cubicBezTo>
                    <a:pt x="21590" y="1576367"/>
                    <a:pt x="24130" y="1632345"/>
                    <a:pt x="20320" y="1643540"/>
                  </a:cubicBezTo>
                  <a:lnTo>
                    <a:pt x="16510" y="1643540"/>
                  </a:lnTo>
                  <a:lnTo>
                    <a:pt x="17780" y="1751297"/>
                  </a:lnTo>
                  <a:lnTo>
                    <a:pt x="11430" y="1751297"/>
                  </a:lnTo>
                  <a:cubicBezTo>
                    <a:pt x="11430" y="1763892"/>
                    <a:pt x="10160" y="1775088"/>
                    <a:pt x="10160" y="1786283"/>
                  </a:cubicBezTo>
                  <a:lnTo>
                    <a:pt x="8890" y="1784884"/>
                  </a:lnTo>
                  <a:lnTo>
                    <a:pt x="10160" y="1801677"/>
                  </a:lnTo>
                  <a:lnTo>
                    <a:pt x="10160" y="1805875"/>
                  </a:lnTo>
                  <a:lnTo>
                    <a:pt x="13970" y="1910834"/>
                  </a:lnTo>
                  <a:lnTo>
                    <a:pt x="21590" y="1910834"/>
                  </a:lnTo>
                  <a:cubicBezTo>
                    <a:pt x="22860" y="1917831"/>
                    <a:pt x="22860" y="1924828"/>
                    <a:pt x="24130" y="1930426"/>
                  </a:cubicBezTo>
                  <a:lnTo>
                    <a:pt x="22860" y="1929026"/>
                  </a:lnTo>
                  <a:lnTo>
                    <a:pt x="21590" y="1951417"/>
                  </a:lnTo>
                  <a:cubicBezTo>
                    <a:pt x="20320" y="1973808"/>
                    <a:pt x="20320" y="1992001"/>
                    <a:pt x="20320" y="2008794"/>
                  </a:cubicBezTo>
                  <a:cubicBezTo>
                    <a:pt x="17780" y="2017191"/>
                    <a:pt x="15240" y="2025588"/>
                    <a:pt x="13970" y="2035384"/>
                  </a:cubicBezTo>
                  <a:lnTo>
                    <a:pt x="12700" y="2039582"/>
                  </a:lnTo>
                  <a:lnTo>
                    <a:pt x="12700" y="2042381"/>
                  </a:lnTo>
                  <a:cubicBezTo>
                    <a:pt x="13970" y="2043781"/>
                    <a:pt x="15240" y="2049378"/>
                    <a:pt x="16510" y="2074568"/>
                  </a:cubicBezTo>
                  <a:cubicBezTo>
                    <a:pt x="16510" y="2108154"/>
                    <a:pt x="19050" y="2136143"/>
                    <a:pt x="22860" y="2179526"/>
                  </a:cubicBezTo>
                  <a:lnTo>
                    <a:pt x="12700" y="2220110"/>
                  </a:lnTo>
                  <a:cubicBezTo>
                    <a:pt x="8890" y="2235504"/>
                    <a:pt x="8890" y="2239702"/>
                    <a:pt x="8890" y="2246699"/>
                  </a:cubicBezTo>
                  <a:cubicBezTo>
                    <a:pt x="8890" y="2252297"/>
                    <a:pt x="8890" y="2260694"/>
                    <a:pt x="5080" y="2284484"/>
                  </a:cubicBezTo>
                  <a:lnTo>
                    <a:pt x="8890" y="2285884"/>
                  </a:lnTo>
                  <a:cubicBezTo>
                    <a:pt x="10160" y="2294280"/>
                    <a:pt x="10160" y="2326467"/>
                    <a:pt x="10160" y="2347459"/>
                  </a:cubicBezTo>
                  <a:cubicBezTo>
                    <a:pt x="10160" y="2389442"/>
                    <a:pt x="10160" y="2404836"/>
                    <a:pt x="12700" y="2409034"/>
                  </a:cubicBezTo>
                  <a:cubicBezTo>
                    <a:pt x="10160" y="2428627"/>
                    <a:pt x="8890" y="2446819"/>
                    <a:pt x="8890" y="2466412"/>
                  </a:cubicBezTo>
                  <a:cubicBezTo>
                    <a:pt x="7620" y="2488802"/>
                    <a:pt x="7620" y="2512593"/>
                    <a:pt x="2540" y="2541981"/>
                  </a:cubicBezTo>
                  <a:lnTo>
                    <a:pt x="0" y="2558774"/>
                  </a:lnTo>
                  <a:lnTo>
                    <a:pt x="6350" y="2554576"/>
                  </a:lnTo>
                  <a:lnTo>
                    <a:pt x="6350" y="2581166"/>
                  </a:lnTo>
                  <a:cubicBezTo>
                    <a:pt x="6350" y="2582565"/>
                    <a:pt x="7620" y="2586763"/>
                    <a:pt x="8890" y="2592361"/>
                  </a:cubicBezTo>
                  <a:lnTo>
                    <a:pt x="8890" y="2595160"/>
                  </a:lnTo>
                  <a:lnTo>
                    <a:pt x="10160" y="2595160"/>
                  </a:lnTo>
                  <a:cubicBezTo>
                    <a:pt x="11430" y="2600758"/>
                    <a:pt x="15240" y="2600758"/>
                    <a:pt x="16510" y="2600758"/>
                  </a:cubicBezTo>
                  <a:cubicBezTo>
                    <a:pt x="16510" y="2645540"/>
                    <a:pt x="15240" y="2691721"/>
                    <a:pt x="13970" y="2736504"/>
                  </a:cubicBezTo>
                  <a:cubicBezTo>
                    <a:pt x="13970" y="2749099"/>
                    <a:pt x="12700" y="2760294"/>
                    <a:pt x="12700" y="2772889"/>
                  </a:cubicBezTo>
                  <a:lnTo>
                    <a:pt x="8890" y="2772889"/>
                  </a:lnTo>
                  <a:lnTo>
                    <a:pt x="8890" y="2803718"/>
                  </a:lnTo>
                  <a:lnTo>
                    <a:pt x="6350" y="2803718"/>
                  </a:lnTo>
                  <a:lnTo>
                    <a:pt x="6350" y="2834198"/>
                  </a:lnTo>
                  <a:cubicBezTo>
                    <a:pt x="3810" y="2869758"/>
                    <a:pt x="1270" y="2924368"/>
                    <a:pt x="3810" y="2958658"/>
                  </a:cubicBezTo>
                  <a:cubicBezTo>
                    <a:pt x="2540" y="2976438"/>
                    <a:pt x="5080" y="2998028"/>
                    <a:pt x="6350" y="3009458"/>
                  </a:cubicBezTo>
                  <a:lnTo>
                    <a:pt x="5080" y="3009458"/>
                  </a:lnTo>
                  <a:lnTo>
                    <a:pt x="8890" y="3108518"/>
                  </a:lnTo>
                  <a:lnTo>
                    <a:pt x="7620" y="3109788"/>
                  </a:lnTo>
                  <a:lnTo>
                    <a:pt x="7620" y="3113598"/>
                  </a:lnTo>
                  <a:cubicBezTo>
                    <a:pt x="7620" y="3147888"/>
                    <a:pt x="8890" y="3182178"/>
                    <a:pt x="8890" y="3219008"/>
                  </a:cubicBezTo>
                  <a:cubicBezTo>
                    <a:pt x="11430" y="3288858"/>
                    <a:pt x="12700" y="3359978"/>
                    <a:pt x="6350" y="3437448"/>
                  </a:cubicBezTo>
                  <a:lnTo>
                    <a:pt x="6350" y="3443798"/>
                  </a:lnTo>
                  <a:cubicBezTo>
                    <a:pt x="7620" y="3459038"/>
                    <a:pt x="7620" y="3474278"/>
                    <a:pt x="7620" y="3492058"/>
                  </a:cubicBezTo>
                  <a:lnTo>
                    <a:pt x="7620" y="3570798"/>
                  </a:lnTo>
                  <a:lnTo>
                    <a:pt x="2540" y="3591118"/>
                  </a:lnTo>
                  <a:lnTo>
                    <a:pt x="2540" y="3641918"/>
                  </a:lnTo>
                  <a:lnTo>
                    <a:pt x="8890" y="3641918"/>
                  </a:lnTo>
                  <a:cubicBezTo>
                    <a:pt x="46990" y="3641918"/>
                    <a:pt x="102870" y="3643188"/>
                    <a:pt x="118110" y="3643188"/>
                  </a:cubicBezTo>
                  <a:cubicBezTo>
                    <a:pt x="146050" y="3643188"/>
                    <a:pt x="161290" y="3643188"/>
                    <a:pt x="168910" y="3641918"/>
                  </a:cubicBezTo>
                  <a:cubicBezTo>
                    <a:pt x="189230" y="3646998"/>
                    <a:pt x="227330" y="3648268"/>
                    <a:pt x="271780" y="3648268"/>
                  </a:cubicBezTo>
                  <a:cubicBezTo>
                    <a:pt x="298450" y="3648268"/>
                    <a:pt x="327660" y="3648268"/>
                    <a:pt x="356870" y="3646998"/>
                  </a:cubicBezTo>
                  <a:cubicBezTo>
                    <a:pt x="394970" y="3645728"/>
                    <a:pt x="431800" y="3645728"/>
                    <a:pt x="457200" y="3646998"/>
                  </a:cubicBezTo>
                  <a:lnTo>
                    <a:pt x="461010" y="3646998"/>
                  </a:lnTo>
                  <a:lnTo>
                    <a:pt x="463550" y="3640648"/>
                  </a:lnTo>
                  <a:cubicBezTo>
                    <a:pt x="514350" y="3640648"/>
                    <a:pt x="563880" y="3639378"/>
                    <a:pt x="628650" y="3636838"/>
                  </a:cubicBezTo>
                  <a:lnTo>
                    <a:pt x="640080" y="3636838"/>
                  </a:lnTo>
                  <a:lnTo>
                    <a:pt x="638810" y="3634298"/>
                  </a:lnTo>
                  <a:lnTo>
                    <a:pt x="671830" y="3634298"/>
                  </a:lnTo>
                  <a:lnTo>
                    <a:pt x="671830" y="3629218"/>
                  </a:lnTo>
                  <a:cubicBezTo>
                    <a:pt x="694690" y="3629218"/>
                    <a:pt x="718820" y="3630488"/>
                    <a:pt x="745490" y="3631758"/>
                  </a:cubicBezTo>
                  <a:cubicBezTo>
                    <a:pt x="763270" y="3633028"/>
                    <a:pt x="781050" y="3633028"/>
                    <a:pt x="798830" y="3634298"/>
                  </a:cubicBezTo>
                  <a:lnTo>
                    <a:pt x="798830" y="3645728"/>
                  </a:lnTo>
                  <a:lnTo>
                    <a:pt x="1151509" y="3645728"/>
                  </a:lnTo>
                  <a:cubicBezTo>
                    <a:pt x="1258248" y="3645728"/>
                    <a:pt x="1359369" y="3644458"/>
                    <a:pt x="1466108" y="3643188"/>
                  </a:cubicBezTo>
                  <a:cubicBezTo>
                    <a:pt x="1696440" y="3640648"/>
                    <a:pt x="1915536" y="3638108"/>
                    <a:pt x="2117779" y="3641918"/>
                  </a:cubicBezTo>
                  <a:cubicBezTo>
                    <a:pt x="2213283" y="3640648"/>
                    <a:pt x="2286315" y="3640648"/>
                    <a:pt x="2348111" y="3641918"/>
                  </a:cubicBezTo>
                  <a:lnTo>
                    <a:pt x="2348111" y="3643188"/>
                  </a:lnTo>
                  <a:lnTo>
                    <a:pt x="2387436" y="3643188"/>
                  </a:lnTo>
                  <a:lnTo>
                    <a:pt x="2533500" y="3645728"/>
                  </a:lnTo>
                  <a:lnTo>
                    <a:pt x="2533500" y="3641918"/>
                  </a:lnTo>
                  <a:cubicBezTo>
                    <a:pt x="2595296" y="3641918"/>
                    <a:pt x="2662711" y="3640648"/>
                    <a:pt x="2735743" y="3640648"/>
                  </a:cubicBezTo>
                  <a:lnTo>
                    <a:pt x="2786303" y="3646998"/>
                  </a:lnTo>
                  <a:lnTo>
                    <a:pt x="2820010" y="3646998"/>
                  </a:lnTo>
                  <a:cubicBezTo>
                    <a:pt x="2893043" y="3648268"/>
                    <a:pt x="2926750" y="3648268"/>
                    <a:pt x="2937986" y="3640648"/>
                  </a:cubicBezTo>
                  <a:lnTo>
                    <a:pt x="2937986" y="3638108"/>
                  </a:lnTo>
                  <a:cubicBezTo>
                    <a:pt x="2966075" y="3636838"/>
                    <a:pt x="2994164" y="3636838"/>
                    <a:pt x="3016635" y="3635568"/>
                  </a:cubicBezTo>
                  <a:cubicBezTo>
                    <a:pt x="3072814" y="3640648"/>
                    <a:pt x="3145846" y="3639378"/>
                    <a:pt x="3230114" y="3639378"/>
                  </a:cubicBezTo>
                  <a:cubicBezTo>
                    <a:pt x="3314382" y="3638108"/>
                    <a:pt x="3404267" y="3638108"/>
                    <a:pt x="3466064" y="3643188"/>
                  </a:cubicBezTo>
                  <a:lnTo>
                    <a:pt x="3471682" y="3644458"/>
                  </a:lnTo>
                  <a:lnTo>
                    <a:pt x="3482917" y="3644458"/>
                  </a:lnTo>
                  <a:cubicBezTo>
                    <a:pt x="3511007" y="3643188"/>
                    <a:pt x="3623363" y="3641918"/>
                    <a:pt x="3730103" y="3640648"/>
                  </a:cubicBezTo>
                  <a:cubicBezTo>
                    <a:pt x="3831224" y="3639378"/>
                    <a:pt x="3943581" y="3638108"/>
                    <a:pt x="4033467" y="3636838"/>
                  </a:cubicBezTo>
                  <a:cubicBezTo>
                    <a:pt x="4050320" y="3639378"/>
                    <a:pt x="4089645" y="3640648"/>
                    <a:pt x="4123353" y="3640648"/>
                  </a:cubicBezTo>
                  <a:cubicBezTo>
                    <a:pt x="4252563" y="3639378"/>
                    <a:pt x="4398627" y="3638108"/>
                    <a:pt x="4578398" y="3638108"/>
                  </a:cubicBezTo>
                  <a:lnTo>
                    <a:pt x="4584017" y="3639378"/>
                  </a:lnTo>
                  <a:lnTo>
                    <a:pt x="4612106" y="3638108"/>
                  </a:lnTo>
                  <a:cubicBezTo>
                    <a:pt x="4730080" y="3638108"/>
                    <a:pt x="4848055" y="3639378"/>
                    <a:pt x="4966030" y="3639378"/>
                  </a:cubicBezTo>
                  <a:lnTo>
                    <a:pt x="4966030" y="3641918"/>
                  </a:lnTo>
                  <a:lnTo>
                    <a:pt x="5061534" y="3639378"/>
                  </a:lnTo>
                  <a:lnTo>
                    <a:pt x="5106476" y="3639378"/>
                  </a:lnTo>
                  <a:cubicBezTo>
                    <a:pt x="5381751" y="3640648"/>
                    <a:pt x="5668261" y="3641918"/>
                    <a:pt x="5960390" y="3641918"/>
                  </a:cubicBezTo>
                  <a:lnTo>
                    <a:pt x="5971626" y="3641918"/>
                  </a:lnTo>
                  <a:lnTo>
                    <a:pt x="5988479" y="3636838"/>
                  </a:lnTo>
                  <a:lnTo>
                    <a:pt x="5988479" y="3631758"/>
                  </a:lnTo>
                  <a:lnTo>
                    <a:pt x="5999715" y="3631758"/>
                  </a:lnTo>
                  <a:lnTo>
                    <a:pt x="6348022" y="3643188"/>
                  </a:lnTo>
                  <a:cubicBezTo>
                    <a:pt x="6398582" y="3643188"/>
                    <a:pt x="6426671" y="3640648"/>
                    <a:pt x="6460379" y="3639378"/>
                  </a:cubicBezTo>
                  <a:cubicBezTo>
                    <a:pt x="6510939" y="3636838"/>
                    <a:pt x="6555882" y="3633028"/>
                    <a:pt x="6701947" y="3638108"/>
                  </a:cubicBezTo>
                  <a:lnTo>
                    <a:pt x="6701947" y="3635568"/>
                  </a:lnTo>
                  <a:lnTo>
                    <a:pt x="7050253" y="3635568"/>
                  </a:lnTo>
                  <a:cubicBezTo>
                    <a:pt x="7460356" y="3635568"/>
                    <a:pt x="7932256" y="3635568"/>
                    <a:pt x="8297416" y="3640648"/>
                  </a:cubicBezTo>
                  <a:lnTo>
                    <a:pt x="8449098" y="3641918"/>
                  </a:lnTo>
                  <a:lnTo>
                    <a:pt x="8387302" y="3635568"/>
                  </a:lnTo>
                  <a:lnTo>
                    <a:pt x="8421008" y="3635568"/>
                  </a:lnTo>
                  <a:cubicBezTo>
                    <a:pt x="8561455" y="3638108"/>
                    <a:pt x="8614966" y="3639378"/>
                    <a:pt x="8622586" y="3635568"/>
                  </a:cubicBezTo>
                  <a:lnTo>
                    <a:pt x="8622586" y="3636838"/>
                  </a:lnTo>
                  <a:cubicBezTo>
                    <a:pt x="8623856" y="3636838"/>
                    <a:pt x="8623856" y="3636838"/>
                    <a:pt x="8625125" y="3635568"/>
                  </a:cubicBezTo>
                  <a:cubicBezTo>
                    <a:pt x="8626396" y="3635568"/>
                    <a:pt x="8627666" y="3636838"/>
                    <a:pt x="8630206" y="3636838"/>
                  </a:cubicBezTo>
                  <a:lnTo>
                    <a:pt x="8630206" y="3643188"/>
                  </a:lnTo>
                  <a:cubicBezTo>
                    <a:pt x="8665766" y="3641918"/>
                    <a:pt x="8694975" y="3641918"/>
                    <a:pt x="8720375" y="3643188"/>
                  </a:cubicBezTo>
                  <a:cubicBezTo>
                    <a:pt x="8749586" y="3644458"/>
                    <a:pt x="8776256" y="3644458"/>
                    <a:pt x="8804196" y="3641918"/>
                  </a:cubicBezTo>
                  <a:cubicBezTo>
                    <a:pt x="8805466" y="3643188"/>
                    <a:pt x="8806736" y="3645728"/>
                    <a:pt x="8810546" y="3646998"/>
                  </a:cubicBezTo>
                  <a:lnTo>
                    <a:pt x="8813086" y="3646998"/>
                  </a:lnTo>
                  <a:cubicBezTo>
                    <a:pt x="8816896" y="3646998"/>
                    <a:pt x="8819436" y="3645728"/>
                    <a:pt x="8821975" y="3645728"/>
                  </a:cubicBezTo>
                  <a:lnTo>
                    <a:pt x="8821975" y="3650808"/>
                  </a:lnTo>
                  <a:cubicBezTo>
                    <a:pt x="8890556" y="3650808"/>
                    <a:pt x="8912146" y="3643188"/>
                    <a:pt x="8922306" y="3636838"/>
                  </a:cubicBezTo>
                  <a:cubicBezTo>
                    <a:pt x="8976916" y="3638108"/>
                    <a:pt x="9025175" y="3640648"/>
                    <a:pt x="9072166" y="3644458"/>
                  </a:cubicBezTo>
                  <a:lnTo>
                    <a:pt x="9072166" y="3639378"/>
                  </a:lnTo>
                  <a:lnTo>
                    <a:pt x="9089946" y="3639378"/>
                  </a:lnTo>
                  <a:lnTo>
                    <a:pt x="9089946" y="3635568"/>
                  </a:lnTo>
                  <a:lnTo>
                    <a:pt x="9164875" y="3635568"/>
                  </a:lnTo>
                  <a:lnTo>
                    <a:pt x="9211866" y="3638108"/>
                  </a:lnTo>
                  <a:lnTo>
                    <a:pt x="9213136" y="3638108"/>
                  </a:lnTo>
                  <a:cubicBezTo>
                    <a:pt x="9223296" y="3634298"/>
                    <a:pt x="9257586" y="3634298"/>
                    <a:pt x="9289336" y="3634298"/>
                  </a:cubicBezTo>
                  <a:cubicBezTo>
                    <a:pt x="9317276" y="3634298"/>
                    <a:pt x="9342676" y="3634298"/>
                    <a:pt x="9354106" y="3631758"/>
                  </a:cubicBezTo>
                  <a:lnTo>
                    <a:pt x="9417606" y="3631758"/>
                  </a:lnTo>
                  <a:lnTo>
                    <a:pt x="9417606" y="3625408"/>
                  </a:lnTo>
                  <a:lnTo>
                    <a:pt x="9434116" y="3625408"/>
                  </a:lnTo>
                  <a:lnTo>
                    <a:pt x="9434116" y="3619058"/>
                  </a:lnTo>
                  <a:cubicBezTo>
                    <a:pt x="9434116" y="3608898"/>
                    <a:pt x="9434116" y="3597468"/>
                    <a:pt x="9435386" y="3584768"/>
                  </a:cubicBezTo>
                  <a:lnTo>
                    <a:pt x="9435386" y="3572068"/>
                  </a:lnTo>
                  <a:cubicBezTo>
                    <a:pt x="9435386" y="3561908"/>
                    <a:pt x="9435386" y="3554288"/>
                    <a:pt x="9436656" y="3545398"/>
                  </a:cubicBezTo>
                  <a:lnTo>
                    <a:pt x="9437926" y="3528888"/>
                  </a:lnTo>
                  <a:cubicBezTo>
                    <a:pt x="9441736" y="3465388"/>
                    <a:pt x="9440466" y="3451418"/>
                    <a:pt x="9440466" y="3437448"/>
                  </a:cubicBezTo>
                  <a:cubicBezTo>
                    <a:pt x="9439196" y="3423478"/>
                    <a:pt x="9439196" y="3410778"/>
                    <a:pt x="9443006" y="3348549"/>
                  </a:cubicBezTo>
                  <a:lnTo>
                    <a:pt x="9444276" y="3330768"/>
                  </a:lnTo>
                  <a:lnTo>
                    <a:pt x="9432846" y="3343468"/>
                  </a:lnTo>
                  <a:cubicBezTo>
                    <a:pt x="9431576" y="3330768"/>
                    <a:pt x="9434116" y="3302828"/>
                    <a:pt x="9435386" y="3281238"/>
                  </a:cubicBezTo>
                  <a:cubicBezTo>
                    <a:pt x="9437926" y="3248218"/>
                    <a:pt x="9441736" y="3210118"/>
                    <a:pt x="9439196" y="3175828"/>
                  </a:cubicBezTo>
                  <a:lnTo>
                    <a:pt x="9448086" y="3203768"/>
                  </a:lnTo>
                  <a:lnTo>
                    <a:pt x="9446816" y="3156778"/>
                  </a:lnTo>
                  <a:cubicBezTo>
                    <a:pt x="9446816" y="3141538"/>
                    <a:pt x="9445546" y="3125028"/>
                    <a:pt x="9445546" y="3108518"/>
                  </a:cubicBezTo>
                  <a:cubicBezTo>
                    <a:pt x="9448086" y="3095818"/>
                    <a:pt x="9450626" y="3083118"/>
                    <a:pt x="9451896" y="3072958"/>
                  </a:cubicBezTo>
                  <a:lnTo>
                    <a:pt x="9456976" y="3072958"/>
                  </a:lnTo>
                  <a:cubicBezTo>
                    <a:pt x="9460786" y="3020888"/>
                    <a:pt x="9459516" y="3017078"/>
                    <a:pt x="9455706" y="3013268"/>
                  </a:cubicBezTo>
                  <a:cubicBezTo>
                    <a:pt x="9454436" y="3011998"/>
                    <a:pt x="9451896" y="3010728"/>
                    <a:pt x="9450626" y="3010728"/>
                  </a:cubicBezTo>
                  <a:cubicBezTo>
                    <a:pt x="9449356" y="3008188"/>
                    <a:pt x="9448086" y="3001838"/>
                    <a:pt x="9448086" y="2985328"/>
                  </a:cubicBezTo>
                  <a:cubicBezTo>
                    <a:pt x="9449356" y="2985328"/>
                    <a:pt x="9450626" y="2985328"/>
                    <a:pt x="9453166" y="2984058"/>
                  </a:cubicBezTo>
                  <a:cubicBezTo>
                    <a:pt x="9458246" y="2981518"/>
                    <a:pt x="9459516" y="2975168"/>
                    <a:pt x="9459516" y="2948498"/>
                  </a:cubicBezTo>
                  <a:cubicBezTo>
                    <a:pt x="9460786" y="2938338"/>
                    <a:pt x="9459516" y="2912938"/>
                    <a:pt x="9456976" y="2881188"/>
                  </a:cubicBezTo>
                  <a:cubicBezTo>
                    <a:pt x="9455706" y="2860868"/>
                    <a:pt x="9454436" y="2838008"/>
                    <a:pt x="9453166" y="2815148"/>
                  </a:cubicBezTo>
                  <a:lnTo>
                    <a:pt x="9453166" y="2792288"/>
                  </a:lnTo>
                  <a:cubicBezTo>
                    <a:pt x="9458246" y="2786883"/>
                    <a:pt x="9459516" y="2768691"/>
                    <a:pt x="9458246" y="2715512"/>
                  </a:cubicBezTo>
                  <a:lnTo>
                    <a:pt x="9454436" y="2715512"/>
                  </a:lnTo>
                  <a:lnTo>
                    <a:pt x="9454436" y="2708515"/>
                  </a:lnTo>
                  <a:lnTo>
                    <a:pt x="9445546" y="2707115"/>
                  </a:lnTo>
                  <a:lnTo>
                    <a:pt x="9445546" y="2687523"/>
                  </a:lnTo>
                  <a:lnTo>
                    <a:pt x="9451896" y="2687523"/>
                  </a:lnTo>
                  <a:lnTo>
                    <a:pt x="9448086" y="2631546"/>
                  </a:lnTo>
                  <a:lnTo>
                    <a:pt x="9448086" y="2623149"/>
                  </a:lnTo>
                  <a:cubicBezTo>
                    <a:pt x="9450626" y="2571370"/>
                    <a:pt x="9454436" y="2518191"/>
                    <a:pt x="9448086" y="2481806"/>
                  </a:cubicBezTo>
                  <a:cubicBezTo>
                    <a:pt x="9448086" y="2479007"/>
                    <a:pt x="9448086" y="2477607"/>
                    <a:pt x="9449356" y="2476208"/>
                  </a:cubicBezTo>
                  <a:lnTo>
                    <a:pt x="9451896" y="2474808"/>
                  </a:lnTo>
                  <a:lnTo>
                    <a:pt x="9451896" y="2469210"/>
                  </a:lnTo>
                  <a:cubicBezTo>
                    <a:pt x="9450626" y="2455216"/>
                    <a:pt x="9450626" y="2434224"/>
                    <a:pt x="9449356" y="2411833"/>
                  </a:cubicBezTo>
                  <a:cubicBezTo>
                    <a:pt x="9448086" y="2367051"/>
                    <a:pt x="9445546" y="2316671"/>
                    <a:pt x="9443006" y="2292881"/>
                  </a:cubicBezTo>
                  <a:cubicBezTo>
                    <a:pt x="9443006" y="2290082"/>
                    <a:pt x="9444276" y="2287283"/>
                    <a:pt x="9444276" y="2285884"/>
                  </a:cubicBezTo>
                  <a:cubicBezTo>
                    <a:pt x="9444276" y="2284484"/>
                    <a:pt x="9444276" y="2283085"/>
                    <a:pt x="9445546" y="2283085"/>
                  </a:cubicBezTo>
                  <a:lnTo>
                    <a:pt x="9440466" y="2280286"/>
                  </a:lnTo>
                  <a:lnTo>
                    <a:pt x="9446816" y="2281685"/>
                  </a:lnTo>
                  <a:lnTo>
                    <a:pt x="9448086" y="2280286"/>
                  </a:lnTo>
                  <a:lnTo>
                    <a:pt x="9448086" y="2278887"/>
                  </a:lnTo>
                  <a:cubicBezTo>
                    <a:pt x="9454436" y="2246699"/>
                    <a:pt x="9451896" y="2179526"/>
                    <a:pt x="9449356" y="2119350"/>
                  </a:cubicBezTo>
                  <a:cubicBezTo>
                    <a:pt x="9448086" y="2074568"/>
                    <a:pt x="9445546" y="2018590"/>
                    <a:pt x="9449356" y="2007395"/>
                  </a:cubicBezTo>
                  <a:lnTo>
                    <a:pt x="9453166" y="2007395"/>
                  </a:lnTo>
                  <a:lnTo>
                    <a:pt x="9451896" y="1899638"/>
                  </a:lnTo>
                  <a:lnTo>
                    <a:pt x="9458246" y="1899638"/>
                  </a:lnTo>
                  <a:cubicBezTo>
                    <a:pt x="9458246" y="1888442"/>
                    <a:pt x="9459516" y="1875848"/>
                    <a:pt x="9459516" y="1864652"/>
                  </a:cubicBezTo>
                  <a:lnTo>
                    <a:pt x="9460786" y="1867451"/>
                  </a:lnTo>
                  <a:lnTo>
                    <a:pt x="9459516" y="1849258"/>
                  </a:lnTo>
                  <a:lnTo>
                    <a:pt x="9459516" y="1846459"/>
                  </a:lnTo>
                  <a:lnTo>
                    <a:pt x="9455706" y="1741501"/>
                  </a:lnTo>
                  <a:lnTo>
                    <a:pt x="9448086" y="1741501"/>
                  </a:lnTo>
                  <a:cubicBezTo>
                    <a:pt x="9446816" y="1734504"/>
                    <a:pt x="9446816" y="1727507"/>
                    <a:pt x="9445546" y="1721909"/>
                  </a:cubicBezTo>
                  <a:lnTo>
                    <a:pt x="9446816" y="1723309"/>
                  </a:lnTo>
                  <a:lnTo>
                    <a:pt x="9448086" y="1700918"/>
                  </a:lnTo>
                  <a:cubicBezTo>
                    <a:pt x="9449356" y="1678526"/>
                    <a:pt x="9449356" y="1660334"/>
                    <a:pt x="9449356" y="1643540"/>
                  </a:cubicBezTo>
                  <a:cubicBezTo>
                    <a:pt x="9451896" y="1635144"/>
                    <a:pt x="9454436" y="1626747"/>
                    <a:pt x="9455706" y="1616951"/>
                  </a:cubicBezTo>
                  <a:lnTo>
                    <a:pt x="9456976" y="1612753"/>
                  </a:lnTo>
                  <a:lnTo>
                    <a:pt x="9453166" y="1609954"/>
                  </a:lnTo>
                  <a:cubicBezTo>
                    <a:pt x="9453166" y="1608554"/>
                    <a:pt x="9450626" y="1602957"/>
                    <a:pt x="9449356" y="1577767"/>
                  </a:cubicBezTo>
                  <a:cubicBezTo>
                    <a:pt x="9449356" y="1544180"/>
                    <a:pt x="9446816" y="1517591"/>
                    <a:pt x="9443006" y="1472809"/>
                  </a:cubicBezTo>
                  <a:lnTo>
                    <a:pt x="9453166" y="1432225"/>
                  </a:lnTo>
                  <a:cubicBezTo>
                    <a:pt x="9456976" y="1416831"/>
                    <a:pt x="9456976" y="1412633"/>
                    <a:pt x="9456976" y="1405635"/>
                  </a:cubicBezTo>
                  <a:cubicBezTo>
                    <a:pt x="9456976" y="1400038"/>
                    <a:pt x="9456976" y="1391641"/>
                    <a:pt x="9460786" y="1367851"/>
                  </a:cubicBezTo>
                  <a:lnTo>
                    <a:pt x="9456976" y="1366451"/>
                  </a:lnTo>
                  <a:cubicBezTo>
                    <a:pt x="9455706" y="1358054"/>
                    <a:pt x="9455706" y="1325867"/>
                    <a:pt x="9455706" y="1304876"/>
                  </a:cubicBezTo>
                  <a:cubicBezTo>
                    <a:pt x="9455706" y="1262892"/>
                    <a:pt x="9455706" y="1247499"/>
                    <a:pt x="9453166" y="1243300"/>
                  </a:cubicBezTo>
                  <a:cubicBezTo>
                    <a:pt x="9455706" y="1223708"/>
                    <a:pt x="9456976" y="1205515"/>
                    <a:pt x="9456976" y="1185923"/>
                  </a:cubicBezTo>
                  <a:cubicBezTo>
                    <a:pt x="9456976" y="1163532"/>
                    <a:pt x="9456976" y="1139742"/>
                    <a:pt x="9462056" y="1110353"/>
                  </a:cubicBezTo>
                  <a:close/>
                  <a:moveTo>
                    <a:pt x="27940" y="495300"/>
                  </a:moveTo>
                  <a:lnTo>
                    <a:pt x="27940" y="488950"/>
                  </a:lnTo>
                  <a:lnTo>
                    <a:pt x="29210" y="488950"/>
                  </a:lnTo>
                  <a:cubicBezTo>
                    <a:pt x="27940" y="491490"/>
                    <a:pt x="27940" y="492760"/>
                    <a:pt x="27940" y="495300"/>
                  </a:cubicBezTo>
                  <a:close/>
                  <a:moveTo>
                    <a:pt x="38100" y="3033588"/>
                  </a:moveTo>
                  <a:cubicBezTo>
                    <a:pt x="38100" y="3029778"/>
                    <a:pt x="36830" y="3027238"/>
                    <a:pt x="36830" y="3024698"/>
                  </a:cubicBezTo>
                  <a:lnTo>
                    <a:pt x="38100" y="3024698"/>
                  </a:lnTo>
                  <a:lnTo>
                    <a:pt x="38100" y="3033588"/>
                  </a:lnTo>
                  <a:close/>
                  <a:moveTo>
                    <a:pt x="9387126" y="546100"/>
                  </a:moveTo>
                  <a:lnTo>
                    <a:pt x="9388396" y="577850"/>
                  </a:lnTo>
                  <a:lnTo>
                    <a:pt x="9379506" y="563880"/>
                  </a:lnTo>
                  <a:lnTo>
                    <a:pt x="9382046" y="591820"/>
                  </a:lnTo>
                  <a:cubicBezTo>
                    <a:pt x="9387126" y="647700"/>
                    <a:pt x="9385856" y="669290"/>
                    <a:pt x="9384586" y="718820"/>
                  </a:cubicBezTo>
                  <a:lnTo>
                    <a:pt x="9383316" y="741680"/>
                  </a:lnTo>
                  <a:lnTo>
                    <a:pt x="9380776" y="762000"/>
                  </a:lnTo>
                  <a:cubicBezTo>
                    <a:pt x="9378236" y="786130"/>
                    <a:pt x="9378236" y="817880"/>
                    <a:pt x="9379506" y="843280"/>
                  </a:cubicBezTo>
                  <a:lnTo>
                    <a:pt x="9375696" y="843280"/>
                  </a:lnTo>
                  <a:lnTo>
                    <a:pt x="9375696" y="887842"/>
                  </a:lnTo>
                  <a:lnTo>
                    <a:pt x="9379506" y="887842"/>
                  </a:lnTo>
                  <a:lnTo>
                    <a:pt x="9384586" y="966211"/>
                  </a:lnTo>
                  <a:lnTo>
                    <a:pt x="9379506" y="966211"/>
                  </a:lnTo>
                  <a:cubicBezTo>
                    <a:pt x="9379506" y="973208"/>
                    <a:pt x="9379506" y="978806"/>
                    <a:pt x="9380776" y="985803"/>
                  </a:cubicBezTo>
                  <a:lnTo>
                    <a:pt x="9371886" y="985803"/>
                  </a:lnTo>
                  <a:lnTo>
                    <a:pt x="9371886" y="988602"/>
                  </a:lnTo>
                  <a:lnTo>
                    <a:pt x="9376966" y="1100557"/>
                  </a:lnTo>
                  <a:cubicBezTo>
                    <a:pt x="9375696" y="1104756"/>
                    <a:pt x="9375696" y="1111753"/>
                    <a:pt x="9374426" y="1121549"/>
                  </a:cubicBezTo>
                  <a:cubicBezTo>
                    <a:pt x="9373156" y="1129945"/>
                    <a:pt x="9371886" y="1142540"/>
                    <a:pt x="9370616" y="1145339"/>
                  </a:cubicBezTo>
                  <a:lnTo>
                    <a:pt x="9369346" y="1145339"/>
                  </a:lnTo>
                  <a:cubicBezTo>
                    <a:pt x="9368076" y="1176127"/>
                    <a:pt x="9369346" y="1212512"/>
                    <a:pt x="9371886" y="1251697"/>
                  </a:cubicBezTo>
                  <a:cubicBezTo>
                    <a:pt x="9374426" y="1296479"/>
                    <a:pt x="9376966" y="1344060"/>
                    <a:pt x="9374426" y="1388842"/>
                  </a:cubicBezTo>
                  <a:lnTo>
                    <a:pt x="9374426" y="1391641"/>
                  </a:lnTo>
                  <a:cubicBezTo>
                    <a:pt x="9375696" y="1395839"/>
                    <a:pt x="9375696" y="1407035"/>
                    <a:pt x="9376966" y="1421029"/>
                  </a:cubicBezTo>
                  <a:cubicBezTo>
                    <a:pt x="9376966" y="1443420"/>
                    <a:pt x="9375696" y="1464412"/>
                    <a:pt x="9375696" y="1486803"/>
                  </a:cubicBezTo>
                  <a:cubicBezTo>
                    <a:pt x="9374426" y="1541381"/>
                    <a:pt x="9371886" y="1598758"/>
                    <a:pt x="9376966" y="1667331"/>
                  </a:cubicBezTo>
                  <a:lnTo>
                    <a:pt x="9368076" y="1721909"/>
                  </a:lnTo>
                  <a:lnTo>
                    <a:pt x="9368076" y="1723308"/>
                  </a:lnTo>
                  <a:cubicBezTo>
                    <a:pt x="9368076" y="1744300"/>
                    <a:pt x="9369346" y="1751297"/>
                    <a:pt x="9375696" y="1752697"/>
                  </a:cubicBezTo>
                  <a:cubicBezTo>
                    <a:pt x="9378236" y="1752697"/>
                    <a:pt x="9379506" y="1752697"/>
                    <a:pt x="9382046" y="1749898"/>
                  </a:cubicBezTo>
                  <a:cubicBezTo>
                    <a:pt x="9382046" y="1756895"/>
                    <a:pt x="9382046" y="1763892"/>
                    <a:pt x="9383316" y="1775088"/>
                  </a:cubicBezTo>
                  <a:cubicBezTo>
                    <a:pt x="9384586" y="1804476"/>
                    <a:pt x="9383316" y="1815672"/>
                    <a:pt x="9383316" y="1821269"/>
                  </a:cubicBezTo>
                  <a:cubicBezTo>
                    <a:pt x="9382046" y="1821269"/>
                    <a:pt x="9380776" y="1821269"/>
                    <a:pt x="9378236" y="1822669"/>
                  </a:cubicBezTo>
                  <a:cubicBezTo>
                    <a:pt x="9374426" y="1825467"/>
                    <a:pt x="9373156" y="1831065"/>
                    <a:pt x="9373156" y="1838062"/>
                  </a:cubicBezTo>
                  <a:lnTo>
                    <a:pt x="9374426" y="1847859"/>
                  </a:lnTo>
                  <a:cubicBezTo>
                    <a:pt x="9378236" y="1878646"/>
                    <a:pt x="9382046" y="1919230"/>
                    <a:pt x="9382046" y="1965412"/>
                  </a:cubicBezTo>
                  <a:lnTo>
                    <a:pt x="9380776" y="1965412"/>
                  </a:lnTo>
                  <a:lnTo>
                    <a:pt x="9380776" y="1958414"/>
                  </a:lnTo>
                  <a:cubicBezTo>
                    <a:pt x="9379506" y="1929026"/>
                    <a:pt x="9378236" y="1926227"/>
                    <a:pt x="9371886" y="1926227"/>
                  </a:cubicBezTo>
                  <a:cubicBezTo>
                    <a:pt x="9364266" y="1926227"/>
                    <a:pt x="9364266" y="1931825"/>
                    <a:pt x="9361726" y="1957015"/>
                  </a:cubicBezTo>
                  <a:lnTo>
                    <a:pt x="9360456" y="1961213"/>
                  </a:lnTo>
                  <a:lnTo>
                    <a:pt x="9364266" y="1964012"/>
                  </a:lnTo>
                  <a:cubicBezTo>
                    <a:pt x="9370616" y="1972409"/>
                    <a:pt x="9370616" y="2035384"/>
                    <a:pt x="9370616" y="2082965"/>
                  </a:cubicBezTo>
                  <a:cubicBezTo>
                    <a:pt x="9370616" y="2165532"/>
                    <a:pt x="9373156" y="2199118"/>
                    <a:pt x="9379506" y="2208914"/>
                  </a:cubicBezTo>
                  <a:lnTo>
                    <a:pt x="9378236" y="2221509"/>
                  </a:lnTo>
                  <a:lnTo>
                    <a:pt x="9375696" y="2221509"/>
                  </a:lnTo>
                  <a:cubicBezTo>
                    <a:pt x="9371886" y="2262093"/>
                    <a:pt x="9374426" y="2277487"/>
                    <a:pt x="9378236" y="2295680"/>
                  </a:cubicBezTo>
                  <a:cubicBezTo>
                    <a:pt x="9382046" y="2312473"/>
                    <a:pt x="9385856" y="2332065"/>
                    <a:pt x="9384586" y="2382445"/>
                  </a:cubicBezTo>
                  <a:cubicBezTo>
                    <a:pt x="9383316" y="2400638"/>
                    <a:pt x="9383316" y="2413233"/>
                    <a:pt x="9382046" y="2418830"/>
                  </a:cubicBezTo>
                  <a:lnTo>
                    <a:pt x="9378236" y="2418830"/>
                  </a:lnTo>
                  <a:lnTo>
                    <a:pt x="9382046" y="2497199"/>
                  </a:lnTo>
                  <a:lnTo>
                    <a:pt x="9382046" y="2501398"/>
                  </a:lnTo>
                  <a:lnTo>
                    <a:pt x="9379506" y="2501398"/>
                  </a:lnTo>
                  <a:lnTo>
                    <a:pt x="9380776" y="2586763"/>
                  </a:lnTo>
                  <a:lnTo>
                    <a:pt x="9375696" y="2576967"/>
                  </a:lnTo>
                  <a:lnTo>
                    <a:pt x="9380776" y="2611953"/>
                  </a:lnTo>
                  <a:cubicBezTo>
                    <a:pt x="9382046" y="2621749"/>
                    <a:pt x="9384586" y="2638542"/>
                    <a:pt x="9385856" y="2653936"/>
                  </a:cubicBezTo>
                  <a:lnTo>
                    <a:pt x="9382046" y="2669331"/>
                  </a:lnTo>
                  <a:cubicBezTo>
                    <a:pt x="9373156" y="2701517"/>
                    <a:pt x="9374426" y="2716911"/>
                    <a:pt x="9375696" y="2740702"/>
                  </a:cubicBezTo>
                  <a:cubicBezTo>
                    <a:pt x="9376966" y="2750498"/>
                    <a:pt x="9376966" y="2761693"/>
                    <a:pt x="9378236" y="2777087"/>
                  </a:cubicBezTo>
                  <a:lnTo>
                    <a:pt x="9373156" y="2794828"/>
                  </a:lnTo>
                  <a:cubicBezTo>
                    <a:pt x="9371886" y="2798638"/>
                    <a:pt x="9371886" y="2801178"/>
                    <a:pt x="9370616" y="2804988"/>
                  </a:cubicBezTo>
                  <a:lnTo>
                    <a:pt x="9378236" y="2804988"/>
                  </a:lnTo>
                  <a:lnTo>
                    <a:pt x="9378236" y="2815148"/>
                  </a:lnTo>
                  <a:lnTo>
                    <a:pt x="9373156" y="2815148"/>
                  </a:lnTo>
                  <a:cubicBezTo>
                    <a:pt x="9370616" y="2827848"/>
                    <a:pt x="9369346" y="2849438"/>
                    <a:pt x="9368076" y="2877378"/>
                  </a:cubicBezTo>
                  <a:cubicBezTo>
                    <a:pt x="9366806" y="2897698"/>
                    <a:pt x="9366806" y="2919288"/>
                    <a:pt x="9364266" y="2944688"/>
                  </a:cubicBezTo>
                  <a:lnTo>
                    <a:pt x="9376966" y="2945958"/>
                  </a:lnTo>
                  <a:cubicBezTo>
                    <a:pt x="9378236" y="2943418"/>
                    <a:pt x="9378236" y="2937068"/>
                    <a:pt x="9379506" y="2930718"/>
                  </a:cubicBezTo>
                  <a:lnTo>
                    <a:pt x="9383316" y="2930718"/>
                  </a:lnTo>
                  <a:cubicBezTo>
                    <a:pt x="9383316" y="2938338"/>
                    <a:pt x="9384586" y="2947228"/>
                    <a:pt x="9385856" y="2956118"/>
                  </a:cubicBezTo>
                  <a:cubicBezTo>
                    <a:pt x="9380776" y="2962468"/>
                    <a:pt x="9380776" y="2980248"/>
                    <a:pt x="9382046" y="3018348"/>
                  </a:cubicBezTo>
                  <a:lnTo>
                    <a:pt x="9382046" y="3028508"/>
                  </a:lnTo>
                  <a:lnTo>
                    <a:pt x="9373156" y="3025968"/>
                  </a:lnTo>
                  <a:lnTo>
                    <a:pt x="9373156" y="3036128"/>
                  </a:lnTo>
                  <a:cubicBezTo>
                    <a:pt x="9374426" y="3066608"/>
                    <a:pt x="9376966" y="3075498"/>
                    <a:pt x="9379506" y="3086928"/>
                  </a:cubicBezTo>
                  <a:cubicBezTo>
                    <a:pt x="9380776" y="3092008"/>
                    <a:pt x="9382046" y="3098358"/>
                    <a:pt x="9383316" y="3107248"/>
                  </a:cubicBezTo>
                  <a:cubicBezTo>
                    <a:pt x="9382046" y="3154238"/>
                    <a:pt x="9376966" y="3166938"/>
                    <a:pt x="9371886" y="3177098"/>
                  </a:cubicBezTo>
                  <a:lnTo>
                    <a:pt x="9370616" y="3179638"/>
                  </a:lnTo>
                  <a:lnTo>
                    <a:pt x="9370616" y="3182178"/>
                  </a:lnTo>
                  <a:cubicBezTo>
                    <a:pt x="9370616" y="3211388"/>
                    <a:pt x="9370616" y="3215198"/>
                    <a:pt x="9376966" y="3216468"/>
                  </a:cubicBezTo>
                  <a:cubicBezTo>
                    <a:pt x="9379506" y="3216468"/>
                    <a:pt x="9380776" y="3216468"/>
                    <a:pt x="9382046" y="3215198"/>
                  </a:cubicBezTo>
                  <a:lnTo>
                    <a:pt x="9382046" y="3222818"/>
                  </a:lnTo>
                  <a:cubicBezTo>
                    <a:pt x="9379506" y="3288858"/>
                    <a:pt x="9382046" y="3337118"/>
                    <a:pt x="9385856" y="3410778"/>
                  </a:cubicBezTo>
                  <a:lnTo>
                    <a:pt x="9387126" y="3423478"/>
                  </a:lnTo>
                  <a:cubicBezTo>
                    <a:pt x="9380776" y="3423478"/>
                    <a:pt x="9380776" y="3429828"/>
                    <a:pt x="9379506" y="3432368"/>
                  </a:cubicBezTo>
                  <a:lnTo>
                    <a:pt x="9379506" y="3433638"/>
                  </a:lnTo>
                  <a:lnTo>
                    <a:pt x="9383316" y="3459038"/>
                  </a:lnTo>
                  <a:lnTo>
                    <a:pt x="9380776" y="3455228"/>
                  </a:lnTo>
                  <a:lnTo>
                    <a:pt x="9382046" y="3483168"/>
                  </a:lnTo>
                  <a:cubicBezTo>
                    <a:pt x="9383316" y="3499678"/>
                    <a:pt x="9384586" y="3503488"/>
                    <a:pt x="9387126" y="3507298"/>
                  </a:cubicBezTo>
                  <a:cubicBezTo>
                    <a:pt x="9388396" y="3509838"/>
                    <a:pt x="9390936" y="3512378"/>
                    <a:pt x="9392206" y="3542858"/>
                  </a:cubicBezTo>
                  <a:lnTo>
                    <a:pt x="9392206" y="3545398"/>
                  </a:lnTo>
                  <a:cubicBezTo>
                    <a:pt x="9394746" y="3551748"/>
                    <a:pt x="9393476" y="3566988"/>
                    <a:pt x="9392206" y="3577148"/>
                  </a:cubicBezTo>
                  <a:lnTo>
                    <a:pt x="9378236" y="3575878"/>
                  </a:lnTo>
                  <a:lnTo>
                    <a:pt x="9352836" y="3573338"/>
                  </a:lnTo>
                  <a:cubicBezTo>
                    <a:pt x="9332516" y="3572068"/>
                    <a:pt x="9313466" y="3573338"/>
                    <a:pt x="9298226" y="3574608"/>
                  </a:cubicBezTo>
                  <a:lnTo>
                    <a:pt x="9298226" y="3570798"/>
                  </a:lnTo>
                  <a:lnTo>
                    <a:pt x="9293146" y="3568258"/>
                  </a:lnTo>
                  <a:lnTo>
                    <a:pt x="9246156" y="3572068"/>
                  </a:lnTo>
                  <a:cubicBezTo>
                    <a:pt x="9201706" y="3574608"/>
                    <a:pt x="9194086" y="3575878"/>
                    <a:pt x="9148366" y="3580958"/>
                  </a:cubicBezTo>
                  <a:cubicBezTo>
                    <a:pt x="9121696" y="3578418"/>
                    <a:pt x="9095026" y="3577148"/>
                    <a:pt x="9068356" y="3577148"/>
                  </a:cubicBezTo>
                  <a:lnTo>
                    <a:pt x="9054386" y="3577148"/>
                  </a:lnTo>
                  <a:cubicBezTo>
                    <a:pt x="9044226" y="3575878"/>
                    <a:pt x="9031526" y="3574608"/>
                    <a:pt x="9015016" y="3574608"/>
                  </a:cubicBezTo>
                  <a:lnTo>
                    <a:pt x="9015016" y="3577148"/>
                  </a:lnTo>
                  <a:lnTo>
                    <a:pt x="9012476" y="3577148"/>
                  </a:lnTo>
                  <a:cubicBezTo>
                    <a:pt x="9011206" y="3575878"/>
                    <a:pt x="9009936" y="3575878"/>
                    <a:pt x="9008666" y="3574608"/>
                  </a:cubicBezTo>
                  <a:lnTo>
                    <a:pt x="9006126" y="3574608"/>
                  </a:lnTo>
                  <a:cubicBezTo>
                    <a:pt x="8994696" y="3577148"/>
                    <a:pt x="8981996" y="3578418"/>
                    <a:pt x="8966756" y="3579688"/>
                  </a:cubicBezTo>
                  <a:lnTo>
                    <a:pt x="8948976" y="3572068"/>
                  </a:lnTo>
                  <a:lnTo>
                    <a:pt x="8942626" y="3577148"/>
                  </a:lnTo>
                  <a:lnTo>
                    <a:pt x="8827056" y="3572068"/>
                  </a:lnTo>
                  <a:cubicBezTo>
                    <a:pt x="8809276" y="3574608"/>
                    <a:pt x="8791496" y="3575878"/>
                    <a:pt x="8774986" y="3578418"/>
                  </a:cubicBezTo>
                  <a:cubicBezTo>
                    <a:pt x="8749586" y="3578418"/>
                    <a:pt x="8725456" y="3577148"/>
                    <a:pt x="8700056" y="3577148"/>
                  </a:cubicBezTo>
                  <a:lnTo>
                    <a:pt x="8700056" y="3572068"/>
                  </a:lnTo>
                  <a:lnTo>
                    <a:pt x="8649256" y="3575878"/>
                  </a:lnTo>
                  <a:cubicBezTo>
                    <a:pt x="8640366" y="3575878"/>
                    <a:pt x="8632746" y="3575878"/>
                    <a:pt x="8622586" y="3574608"/>
                  </a:cubicBezTo>
                  <a:lnTo>
                    <a:pt x="8622586" y="3573338"/>
                  </a:lnTo>
                  <a:cubicBezTo>
                    <a:pt x="8533367" y="3569528"/>
                    <a:pt x="8376068" y="3568258"/>
                    <a:pt x="8190678" y="3568258"/>
                  </a:cubicBezTo>
                  <a:lnTo>
                    <a:pt x="8061468" y="3568258"/>
                  </a:lnTo>
                  <a:lnTo>
                    <a:pt x="8112028" y="3573338"/>
                  </a:lnTo>
                  <a:cubicBezTo>
                    <a:pt x="8078321" y="3573338"/>
                    <a:pt x="8055849" y="3572068"/>
                    <a:pt x="8027760" y="3572068"/>
                  </a:cubicBezTo>
                  <a:cubicBezTo>
                    <a:pt x="8010907" y="3572068"/>
                    <a:pt x="7994053" y="3570798"/>
                    <a:pt x="7977200" y="3570798"/>
                  </a:cubicBezTo>
                  <a:lnTo>
                    <a:pt x="7965964" y="3570798"/>
                  </a:lnTo>
                  <a:cubicBezTo>
                    <a:pt x="7949110" y="3572068"/>
                    <a:pt x="7926639" y="3573338"/>
                    <a:pt x="7915403" y="3575878"/>
                  </a:cubicBezTo>
                  <a:lnTo>
                    <a:pt x="7915403" y="3574608"/>
                  </a:lnTo>
                  <a:cubicBezTo>
                    <a:pt x="7786193" y="3570798"/>
                    <a:pt x="7696307" y="3572068"/>
                    <a:pt x="7623275" y="3575878"/>
                  </a:cubicBezTo>
                  <a:lnTo>
                    <a:pt x="7612039" y="3575878"/>
                  </a:lnTo>
                  <a:cubicBezTo>
                    <a:pt x="7342382" y="3575878"/>
                    <a:pt x="7039018" y="3575878"/>
                    <a:pt x="6971605" y="3568258"/>
                  </a:cubicBezTo>
                  <a:lnTo>
                    <a:pt x="6960368" y="3568258"/>
                  </a:lnTo>
                  <a:cubicBezTo>
                    <a:pt x="6864865" y="3568258"/>
                    <a:pt x="6836776" y="3568258"/>
                    <a:pt x="6831158" y="3574608"/>
                  </a:cubicBezTo>
                  <a:lnTo>
                    <a:pt x="6786215" y="3574608"/>
                  </a:lnTo>
                  <a:lnTo>
                    <a:pt x="6713183" y="3570798"/>
                  </a:lnTo>
                  <a:lnTo>
                    <a:pt x="6645769" y="3575878"/>
                  </a:lnTo>
                  <a:cubicBezTo>
                    <a:pt x="6612062" y="3575878"/>
                    <a:pt x="6578355" y="3575878"/>
                    <a:pt x="6555883" y="3574608"/>
                  </a:cubicBezTo>
                  <a:lnTo>
                    <a:pt x="6555883" y="3565718"/>
                  </a:lnTo>
                  <a:cubicBezTo>
                    <a:pt x="6415437" y="3563178"/>
                    <a:pt x="6207576" y="3564448"/>
                    <a:pt x="6055894" y="3565718"/>
                  </a:cubicBezTo>
                  <a:cubicBezTo>
                    <a:pt x="5988480" y="3565718"/>
                    <a:pt x="5926684" y="3566988"/>
                    <a:pt x="5892976" y="3566988"/>
                  </a:cubicBezTo>
                  <a:lnTo>
                    <a:pt x="5892976" y="3569528"/>
                  </a:lnTo>
                  <a:lnTo>
                    <a:pt x="5432313" y="3569528"/>
                  </a:lnTo>
                  <a:lnTo>
                    <a:pt x="5432313" y="3566988"/>
                  </a:lnTo>
                  <a:cubicBezTo>
                    <a:pt x="5415460" y="3568258"/>
                    <a:pt x="5398606" y="3568258"/>
                    <a:pt x="5387370" y="3569528"/>
                  </a:cubicBezTo>
                  <a:lnTo>
                    <a:pt x="5235688" y="3569528"/>
                  </a:lnTo>
                  <a:cubicBezTo>
                    <a:pt x="4836821" y="3569528"/>
                    <a:pt x="4421099" y="3569528"/>
                    <a:pt x="4055939" y="3573338"/>
                  </a:cubicBezTo>
                  <a:lnTo>
                    <a:pt x="4033468" y="3573338"/>
                  </a:lnTo>
                  <a:cubicBezTo>
                    <a:pt x="3994143" y="3573338"/>
                    <a:pt x="3960435" y="3574608"/>
                    <a:pt x="3921111" y="3574608"/>
                  </a:cubicBezTo>
                  <a:lnTo>
                    <a:pt x="3730104" y="3577148"/>
                  </a:lnTo>
                  <a:lnTo>
                    <a:pt x="3769428" y="3579688"/>
                  </a:lnTo>
                  <a:lnTo>
                    <a:pt x="3685161" y="3579688"/>
                  </a:lnTo>
                  <a:cubicBezTo>
                    <a:pt x="3657071" y="3575878"/>
                    <a:pt x="3606511" y="3573338"/>
                    <a:pt x="3572804" y="3570798"/>
                  </a:cubicBezTo>
                  <a:lnTo>
                    <a:pt x="3567186" y="3577148"/>
                  </a:lnTo>
                  <a:lnTo>
                    <a:pt x="3561568" y="3572068"/>
                  </a:lnTo>
                  <a:cubicBezTo>
                    <a:pt x="3544714" y="3573338"/>
                    <a:pt x="3437975" y="3572068"/>
                    <a:pt x="3348089" y="3572068"/>
                  </a:cubicBezTo>
                  <a:lnTo>
                    <a:pt x="3089668" y="3572068"/>
                  </a:lnTo>
                  <a:lnTo>
                    <a:pt x="3089668" y="3575878"/>
                  </a:lnTo>
                  <a:cubicBezTo>
                    <a:pt x="3067197" y="3575878"/>
                    <a:pt x="3050344" y="3575878"/>
                    <a:pt x="3027872" y="3577148"/>
                  </a:cubicBezTo>
                  <a:lnTo>
                    <a:pt x="3022254" y="3577148"/>
                  </a:lnTo>
                  <a:cubicBezTo>
                    <a:pt x="2960458" y="3578418"/>
                    <a:pt x="2893044" y="3579688"/>
                    <a:pt x="2814394" y="3580958"/>
                  </a:cubicBezTo>
                  <a:cubicBezTo>
                    <a:pt x="2820012" y="3579688"/>
                    <a:pt x="2820012" y="3578418"/>
                    <a:pt x="2825629" y="3577148"/>
                  </a:cubicBezTo>
                  <a:cubicBezTo>
                    <a:pt x="2831247" y="3570798"/>
                    <a:pt x="2797540" y="3566988"/>
                    <a:pt x="2780686" y="3565718"/>
                  </a:cubicBezTo>
                  <a:lnTo>
                    <a:pt x="2769451" y="3565718"/>
                  </a:lnTo>
                  <a:cubicBezTo>
                    <a:pt x="2617769" y="3564448"/>
                    <a:pt x="2589680" y="3565718"/>
                    <a:pt x="2567208" y="3569528"/>
                  </a:cubicBezTo>
                  <a:cubicBezTo>
                    <a:pt x="2561590" y="3570798"/>
                    <a:pt x="2544737" y="3572068"/>
                    <a:pt x="2421144" y="3570798"/>
                  </a:cubicBezTo>
                  <a:lnTo>
                    <a:pt x="2409908" y="3570798"/>
                  </a:lnTo>
                  <a:cubicBezTo>
                    <a:pt x="2393055" y="3572068"/>
                    <a:pt x="2381819" y="3573338"/>
                    <a:pt x="2376201" y="3574608"/>
                  </a:cubicBezTo>
                  <a:cubicBezTo>
                    <a:pt x="2230137" y="3575878"/>
                    <a:pt x="2179576" y="3577148"/>
                    <a:pt x="2140251" y="3578418"/>
                  </a:cubicBezTo>
                  <a:lnTo>
                    <a:pt x="1999805" y="3575878"/>
                  </a:lnTo>
                  <a:cubicBezTo>
                    <a:pt x="1949245" y="3574608"/>
                    <a:pt x="1921155" y="3574608"/>
                    <a:pt x="1904302" y="3573338"/>
                  </a:cubicBezTo>
                  <a:lnTo>
                    <a:pt x="1904302" y="3564448"/>
                  </a:lnTo>
                  <a:lnTo>
                    <a:pt x="1235777" y="3561908"/>
                  </a:lnTo>
                  <a:lnTo>
                    <a:pt x="1252631" y="3566988"/>
                  </a:lnTo>
                  <a:cubicBezTo>
                    <a:pt x="1207688" y="3568258"/>
                    <a:pt x="1117802" y="3570798"/>
                    <a:pt x="1056006" y="3570798"/>
                  </a:cubicBezTo>
                  <a:cubicBezTo>
                    <a:pt x="1027917" y="3570798"/>
                    <a:pt x="999828" y="3572068"/>
                    <a:pt x="977356" y="3572068"/>
                  </a:cubicBezTo>
                  <a:lnTo>
                    <a:pt x="840740" y="3572068"/>
                  </a:lnTo>
                  <a:lnTo>
                    <a:pt x="840740" y="3568258"/>
                  </a:lnTo>
                  <a:lnTo>
                    <a:pt x="836930" y="3569528"/>
                  </a:lnTo>
                  <a:cubicBezTo>
                    <a:pt x="830580" y="3570798"/>
                    <a:pt x="805180" y="3572068"/>
                    <a:pt x="778510" y="3573338"/>
                  </a:cubicBezTo>
                  <a:lnTo>
                    <a:pt x="778510" y="3568258"/>
                  </a:lnTo>
                  <a:cubicBezTo>
                    <a:pt x="754380" y="3566988"/>
                    <a:pt x="734060" y="3568258"/>
                    <a:pt x="713740" y="3570798"/>
                  </a:cubicBezTo>
                  <a:cubicBezTo>
                    <a:pt x="687070" y="3573338"/>
                    <a:pt x="660400" y="3575878"/>
                    <a:pt x="623570" y="3570798"/>
                  </a:cubicBezTo>
                  <a:cubicBezTo>
                    <a:pt x="614680" y="3570798"/>
                    <a:pt x="601980" y="3568258"/>
                    <a:pt x="589280" y="3566988"/>
                  </a:cubicBezTo>
                  <a:cubicBezTo>
                    <a:pt x="561340" y="3563178"/>
                    <a:pt x="551180" y="3561908"/>
                    <a:pt x="546100" y="3566988"/>
                  </a:cubicBezTo>
                  <a:lnTo>
                    <a:pt x="544830" y="3568258"/>
                  </a:lnTo>
                  <a:cubicBezTo>
                    <a:pt x="537210" y="3568258"/>
                    <a:pt x="529590" y="3568258"/>
                    <a:pt x="520700" y="3569528"/>
                  </a:cubicBezTo>
                  <a:cubicBezTo>
                    <a:pt x="497840" y="3570798"/>
                    <a:pt x="474980" y="3572068"/>
                    <a:pt x="448310" y="3568258"/>
                  </a:cubicBezTo>
                  <a:lnTo>
                    <a:pt x="445770" y="3568258"/>
                  </a:lnTo>
                  <a:cubicBezTo>
                    <a:pt x="444500" y="3568258"/>
                    <a:pt x="443230" y="3568258"/>
                    <a:pt x="443230" y="3569528"/>
                  </a:cubicBezTo>
                  <a:lnTo>
                    <a:pt x="429260" y="3566988"/>
                  </a:lnTo>
                  <a:cubicBezTo>
                    <a:pt x="416560" y="3564448"/>
                    <a:pt x="393700" y="3565718"/>
                    <a:pt x="373380" y="3566988"/>
                  </a:cubicBezTo>
                  <a:cubicBezTo>
                    <a:pt x="363220" y="3566988"/>
                    <a:pt x="351790" y="3568258"/>
                    <a:pt x="346710" y="3568258"/>
                  </a:cubicBezTo>
                  <a:lnTo>
                    <a:pt x="345440" y="3563178"/>
                  </a:lnTo>
                  <a:cubicBezTo>
                    <a:pt x="323850" y="3569528"/>
                    <a:pt x="297180" y="3569528"/>
                    <a:pt x="266700" y="3568258"/>
                  </a:cubicBezTo>
                  <a:cubicBezTo>
                    <a:pt x="242570" y="3566988"/>
                    <a:pt x="214630" y="3566988"/>
                    <a:pt x="185420" y="3569528"/>
                  </a:cubicBezTo>
                  <a:lnTo>
                    <a:pt x="189230" y="3564448"/>
                  </a:lnTo>
                  <a:lnTo>
                    <a:pt x="166370" y="3566988"/>
                  </a:lnTo>
                  <a:cubicBezTo>
                    <a:pt x="163830" y="3566988"/>
                    <a:pt x="161290" y="3566988"/>
                    <a:pt x="157480" y="3568258"/>
                  </a:cubicBezTo>
                  <a:lnTo>
                    <a:pt x="156210" y="3561908"/>
                  </a:lnTo>
                  <a:cubicBezTo>
                    <a:pt x="139700" y="3563178"/>
                    <a:pt x="123190" y="3564448"/>
                    <a:pt x="101600" y="3563178"/>
                  </a:cubicBezTo>
                  <a:lnTo>
                    <a:pt x="97790" y="3563178"/>
                  </a:lnTo>
                  <a:lnTo>
                    <a:pt x="87630" y="3561908"/>
                  </a:lnTo>
                  <a:lnTo>
                    <a:pt x="87630" y="3541588"/>
                  </a:lnTo>
                  <a:lnTo>
                    <a:pt x="74930" y="3541588"/>
                  </a:lnTo>
                  <a:lnTo>
                    <a:pt x="74930" y="3535238"/>
                  </a:lnTo>
                  <a:cubicBezTo>
                    <a:pt x="76200" y="3521268"/>
                    <a:pt x="77470" y="3512378"/>
                    <a:pt x="80010" y="3502218"/>
                  </a:cubicBezTo>
                  <a:lnTo>
                    <a:pt x="80010" y="3499678"/>
                  </a:lnTo>
                  <a:cubicBezTo>
                    <a:pt x="85090" y="3475548"/>
                    <a:pt x="88900" y="3448878"/>
                    <a:pt x="87630" y="3379028"/>
                  </a:cubicBezTo>
                  <a:lnTo>
                    <a:pt x="83820" y="3379028"/>
                  </a:lnTo>
                  <a:cubicBezTo>
                    <a:pt x="85090" y="3357438"/>
                    <a:pt x="86360" y="3339658"/>
                    <a:pt x="88900" y="3329498"/>
                  </a:cubicBezTo>
                  <a:cubicBezTo>
                    <a:pt x="88900" y="3281238"/>
                    <a:pt x="87630" y="3278698"/>
                    <a:pt x="81280" y="3278698"/>
                  </a:cubicBezTo>
                  <a:cubicBezTo>
                    <a:pt x="81280" y="3265998"/>
                    <a:pt x="80010" y="3255838"/>
                    <a:pt x="77470" y="3243138"/>
                  </a:cubicBezTo>
                  <a:cubicBezTo>
                    <a:pt x="76200" y="3232978"/>
                    <a:pt x="73660" y="3221548"/>
                    <a:pt x="73660" y="3207578"/>
                  </a:cubicBezTo>
                  <a:lnTo>
                    <a:pt x="78740" y="3207578"/>
                  </a:lnTo>
                  <a:lnTo>
                    <a:pt x="78740" y="3201228"/>
                  </a:lnTo>
                  <a:cubicBezTo>
                    <a:pt x="81280" y="3137728"/>
                    <a:pt x="77470" y="3130108"/>
                    <a:pt x="73660" y="3122488"/>
                  </a:cubicBezTo>
                  <a:cubicBezTo>
                    <a:pt x="72390" y="3119948"/>
                    <a:pt x="71120" y="3116138"/>
                    <a:pt x="69850" y="3105978"/>
                  </a:cubicBezTo>
                  <a:lnTo>
                    <a:pt x="78740" y="3104708"/>
                  </a:lnTo>
                  <a:lnTo>
                    <a:pt x="77470" y="3072958"/>
                  </a:lnTo>
                  <a:lnTo>
                    <a:pt x="86360" y="3086928"/>
                  </a:lnTo>
                  <a:lnTo>
                    <a:pt x="83820" y="3058988"/>
                  </a:lnTo>
                  <a:cubicBezTo>
                    <a:pt x="78740" y="3003108"/>
                    <a:pt x="80010" y="2981518"/>
                    <a:pt x="81280" y="2931988"/>
                  </a:cubicBezTo>
                  <a:lnTo>
                    <a:pt x="82550" y="2909128"/>
                  </a:lnTo>
                  <a:lnTo>
                    <a:pt x="85090" y="2888808"/>
                  </a:lnTo>
                  <a:cubicBezTo>
                    <a:pt x="87630" y="2864678"/>
                    <a:pt x="87630" y="2834198"/>
                    <a:pt x="86360" y="2808798"/>
                  </a:cubicBezTo>
                  <a:lnTo>
                    <a:pt x="88900" y="2808798"/>
                  </a:lnTo>
                  <a:cubicBezTo>
                    <a:pt x="87630" y="2802448"/>
                    <a:pt x="87630" y="2797368"/>
                    <a:pt x="87630" y="2792288"/>
                  </a:cubicBezTo>
                  <a:lnTo>
                    <a:pt x="87630" y="2763093"/>
                  </a:lnTo>
                  <a:lnTo>
                    <a:pt x="83820" y="2763093"/>
                  </a:lnTo>
                  <a:lnTo>
                    <a:pt x="78740" y="2684724"/>
                  </a:lnTo>
                  <a:lnTo>
                    <a:pt x="83820" y="2684724"/>
                  </a:lnTo>
                  <a:cubicBezTo>
                    <a:pt x="83820" y="2677727"/>
                    <a:pt x="83820" y="2672129"/>
                    <a:pt x="82550" y="2665132"/>
                  </a:cubicBezTo>
                  <a:lnTo>
                    <a:pt x="91440" y="2665132"/>
                  </a:lnTo>
                  <a:lnTo>
                    <a:pt x="91440" y="2662333"/>
                  </a:lnTo>
                  <a:lnTo>
                    <a:pt x="86360" y="2550378"/>
                  </a:lnTo>
                  <a:cubicBezTo>
                    <a:pt x="87630" y="2546180"/>
                    <a:pt x="87630" y="2539182"/>
                    <a:pt x="88900" y="2529386"/>
                  </a:cubicBezTo>
                  <a:cubicBezTo>
                    <a:pt x="90170" y="2520990"/>
                    <a:pt x="91440" y="2508395"/>
                    <a:pt x="92710" y="2505596"/>
                  </a:cubicBezTo>
                  <a:lnTo>
                    <a:pt x="93980" y="2505596"/>
                  </a:lnTo>
                  <a:cubicBezTo>
                    <a:pt x="95250" y="2474808"/>
                    <a:pt x="92710" y="2438423"/>
                    <a:pt x="91440" y="2399238"/>
                  </a:cubicBezTo>
                  <a:cubicBezTo>
                    <a:pt x="88900" y="2354456"/>
                    <a:pt x="86360" y="2306875"/>
                    <a:pt x="88900" y="2260694"/>
                  </a:cubicBezTo>
                  <a:lnTo>
                    <a:pt x="88900" y="2257895"/>
                  </a:lnTo>
                  <a:cubicBezTo>
                    <a:pt x="87630" y="2253697"/>
                    <a:pt x="87630" y="2242501"/>
                    <a:pt x="86360" y="2228507"/>
                  </a:cubicBezTo>
                  <a:cubicBezTo>
                    <a:pt x="86360" y="2206115"/>
                    <a:pt x="87630" y="2185124"/>
                    <a:pt x="87630" y="2162733"/>
                  </a:cubicBezTo>
                  <a:cubicBezTo>
                    <a:pt x="88900" y="2108154"/>
                    <a:pt x="91440" y="2050778"/>
                    <a:pt x="86360" y="1980806"/>
                  </a:cubicBezTo>
                  <a:lnTo>
                    <a:pt x="95250" y="1926227"/>
                  </a:lnTo>
                  <a:lnTo>
                    <a:pt x="95250" y="1924828"/>
                  </a:lnTo>
                  <a:cubicBezTo>
                    <a:pt x="95250" y="1903836"/>
                    <a:pt x="93980" y="1896839"/>
                    <a:pt x="87630" y="1895440"/>
                  </a:cubicBezTo>
                  <a:cubicBezTo>
                    <a:pt x="85090" y="1895440"/>
                    <a:pt x="83820" y="1895440"/>
                    <a:pt x="81280" y="1898238"/>
                  </a:cubicBezTo>
                  <a:cubicBezTo>
                    <a:pt x="81280" y="1891241"/>
                    <a:pt x="81280" y="1884244"/>
                    <a:pt x="80010" y="1873049"/>
                  </a:cubicBezTo>
                  <a:cubicBezTo>
                    <a:pt x="78740" y="1843660"/>
                    <a:pt x="80010" y="1832465"/>
                    <a:pt x="80010" y="1826867"/>
                  </a:cubicBezTo>
                  <a:cubicBezTo>
                    <a:pt x="81280" y="1826867"/>
                    <a:pt x="82550" y="1826867"/>
                    <a:pt x="85090" y="1825467"/>
                  </a:cubicBezTo>
                  <a:cubicBezTo>
                    <a:pt x="88900" y="1822669"/>
                    <a:pt x="90170" y="1817071"/>
                    <a:pt x="90170" y="1810074"/>
                  </a:cubicBezTo>
                  <a:lnTo>
                    <a:pt x="90170" y="1808674"/>
                  </a:lnTo>
                  <a:lnTo>
                    <a:pt x="88900" y="1801677"/>
                  </a:lnTo>
                  <a:cubicBezTo>
                    <a:pt x="85090" y="1770889"/>
                    <a:pt x="81280" y="1730306"/>
                    <a:pt x="81280" y="1684124"/>
                  </a:cubicBezTo>
                  <a:lnTo>
                    <a:pt x="82550" y="1684124"/>
                  </a:lnTo>
                  <a:lnTo>
                    <a:pt x="82550" y="1691121"/>
                  </a:lnTo>
                  <a:cubicBezTo>
                    <a:pt x="83820" y="1720510"/>
                    <a:pt x="85090" y="1723308"/>
                    <a:pt x="91440" y="1723308"/>
                  </a:cubicBezTo>
                  <a:cubicBezTo>
                    <a:pt x="99060" y="1723308"/>
                    <a:pt x="99060" y="1717711"/>
                    <a:pt x="101600" y="1692521"/>
                  </a:cubicBezTo>
                  <a:lnTo>
                    <a:pt x="102870" y="1688322"/>
                  </a:lnTo>
                  <a:lnTo>
                    <a:pt x="99060" y="1685524"/>
                  </a:lnTo>
                  <a:cubicBezTo>
                    <a:pt x="92710" y="1677127"/>
                    <a:pt x="92710" y="1614152"/>
                    <a:pt x="92710" y="1566571"/>
                  </a:cubicBezTo>
                  <a:cubicBezTo>
                    <a:pt x="92710" y="1484004"/>
                    <a:pt x="90170" y="1450417"/>
                    <a:pt x="83820" y="1440621"/>
                  </a:cubicBezTo>
                  <a:lnTo>
                    <a:pt x="85090" y="1428026"/>
                  </a:lnTo>
                  <a:lnTo>
                    <a:pt x="87630" y="1428026"/>
                  </a:lnTo>
                  <a:cubicBezTo>
                    <a:pt x="91440" y="1387443"/>
                    <a:pt x="88900" y="1372049"/>
                    <a:pt x="85090" y="1353856"/>
                  </a:cubicBezTo>
                  <a:cubicBezTo>
                    <a:pt x="81280" y="1337063"/>
                    <a:pt x="77470" y="1317470"/>
                    <a:pt x="78740" y="1267091"/>
                  </a:cubicBezTo>
                  <a:cubicBezTo>
                    <a:pt x="80010" y="1248898"/>
                    <a:pt x="80010" y="1236303"/>
                    <a:pt x="81280" y="1230705"/>
                  </a:cubicBezTo>
                  <a:lnTo>
                    <a:pt x="85090" y="1230705"/>
                  </a:lnTo>
                  <a:lnTo>
                    <a:pt x="81280" y="1152337"/>
                  </a:lnTo>
                  <a:lnTo>
                    <a:pt x="81280" y="1148138"/>
                  </a:lnTo>
                  <a:lnTo>
                    <a:pt x="83820" y="1148138"/>
                  </a:lnTo>
                  <a:lnTo>
                    <a:pt x="82550" y="1062772"/>
                  </a:lnTo>
                  <a:lnTo>
                    <a:pt x="87630" y="1072568"/>
                  </a:lnTo>
                  <a:lnTo>
                    <a:pt x="82550" y="1037582"/>
                  </a:lnTo>
                  <a:cubicBezTo>
                    <a:pt x="81280" y="1027786"/>
                    <a:pt x="78740" y="1012393"/>
                    <a:pt x="77470" y="995599"/>
                  </a:cubicBezTo>
                  <a:lnTo>
                    <a:pt x="81280" y="980205"/>
                  </a:lnTo>
                  <a:cubicBezTo>
                    <a:pt x="90170" y="948018"/>
                    <a:pt x="88900" y="932624"/>
                    <a:pt x="87630" y="908834"/>
                  </a:cubicBezTo>
                  <a:cubicBezTo>
                    <a:pt x="86360" y="899038"/>
                    <a:pt x="86360" y="887842"/>
                    <a:pt x="85090" y="87244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26794" y="83820"/>
                    <a:pt x="1084094" y="85090"/>
                    <a:pt x="1269484" y="85090"/>
                  </a:cubicBezTo>
                  <a:lnTo>
                    <a:pt x="1398694" y="85090"/>
                  </a:lnTo>
                  <a:lnTo>
                    <a:pt x="1348134" y="80010"/>
                  </a:lnTo>
                  <a:cubicBezTo>
                    <a:pt x="1381841" y="80010"/>
                    <a:pt x="1404312" y="81280"/>
                    <a:pt x="1432402" y="81280"/>
                  </a:cubicBezTo>
                  <a:cubicBezTo>
                    <a:pt x="1449255" y="81280"/>
                    <a:pt x="1466109" y="82550"/>
                    <a:pt x="1482962" y="82550"/>
                  </a:cubicBezTo>
                  <a:lnTo>
                    <a:pt x="1494198" y="82550"/>
                  </a:lnTo>
                  <a:cubicBezTo>
                    <a:pt x="1511051" y="81280"/>
                    <a:pt x="1533523" y="80010"/>
                    <a:pt x="1544758" y="77470"/>
                  </a:cubicBezTo>
                  <a:lnTo>
                    <a:pt x="1544758" y="78740"/>
                  </a:lnTo>
                  <a:cubicBezTo>
                    <a:pt x="1673969" y="83820"/>
                    <a:pt x="1763855" y="82550"/>
                    <a:pt x="1836887" y="78740"/>
                  </a:cubicBezTo>
                  <a:lnTo>
                    <a:pt x="1848122" y="78740"/>
                  </a:lnTo>
                  <a:cubicBezTo>
                    <a:pt x="2117779" y="78740"/>
                    <a:pt x="2421143" y="78740"/>
                    <a:pt x="2488558" y="86360"/>
                  </a:cubicBezTo>
                  <a:lnTo>
                    <a:pt x="2499793" y="86360"/>
                  </a:lnTo>
                  <a:cubicBezTo>
                    <a:pt x="2600914" y="86360"/>
                    <a:pt x="2623386" y="86360"/>
                    <a:pt x="2629004" y="80010"/>
                  </a:cubicBezTo>
                  <a:lnTo>
                    <a:pt x="2673947" y="80010"/>
                  </a:lnTo>
                  <a:lnTo>
                    <a:pt x="2746979" y="83820"/>
                  </a:lnTo>
                  <a:lnTo>
                    <a:pt x="2814393" y="78740"/>
                  </a:lnTo>
                  <a:cubicBezTo>
                    <a:pt x="2848100" y="78740"/>
                    <a:pt x="2881807" y="78740"/>
                    <a:pt x="2904279" y="80010"/>
                  </a:cubicBezTo>
                  <a:lnTo>
                    <a:pt x="2904279" y="88900"/>
                  </a:lnTo>
                  <a:cubicBezTo>
                    <a:pt x="3044725" y="91440"/>
                    <a:pt x="3252585" y="90170"/>
                    <a:pt x="3404267" y="88900"/>
                  </a:cubicBezTo>
                  <a:cubicBezTo>
                    <a:pt x="3471682" y="88900"/>
                    <a:pt x="3533478" y="87630"/>
                    <a:pt x="3567185" y="87630"/>
                  </a:cubicBezTo>
                  <a:lnTo>
                    <a:pt x="3567185" y="85090"/>
                  </a:lnTo>
                  <a:lnTo>
                    <a:pt x="4027849" y="85090"/>
                  </a:lnTo>
                  <a:lnTo>
                    <a:pt x="4027849" y="87630"/>
                  </a:lnTo>
                  <a:cubicBezTo>
                    <a:pt x="4044702" y="86360"/>
                    <a:pt x="4061556" y="86360"/>
                    <a:pt x="4072792" y="85090"/>
                  </a:cubicBezTo>
                  <a:lnTo>
                    <a:pt x="4224474" y="85090"/>
                  </a:lnTo>
                  <a:cubicBezTo>
                    <a:pt x="4623341" y="85090"/>
                    <a:pt x="5039062" y="85090"/>
                    <a:pt x="5404222" y="81280"/>
                  </a:cubicBezTo>
                  <a:lnTo>
                    <a:pt x="5426694" y="81280"/>
                  </a:lnTo>
                  <a:cubicBezTo>
                    <a:pt x="5466019" y="81280"/>
                    <a:pt x="5499727" y="80010"/>
                    <a:pt x="5539051" y="80010"/>
                  </a:cubicBezTo>
                  <a:lnTo>
                    <a:pt x="5730058" y="77470"/>
                  </a:lnTo>
                  <a:lnTo>
                    <a:pt x="5690733" y="74930"/>
                  </a:lnTo>
                  <a:lnTo>
                    <a:pt x="5775001" y="74930"/>
                  </a:lnTo>
                  <a:cubicBezTo>
                    <a:pt x="5803090" y="78740"/>
                    <a:pt x="5853650" y="81280"/>
                    <a:pt x="5887358" y="83820"/>
                  </a:cubicBezTo>
                  <a:lnTo>
                    <a:pt x="5892976" y="77470"/>
                  </a:lnTo>
                  <a:lnTo>
                    <a:pt x="5898593" y="82550"/>
                  </a:lnTo>
                  <a:cubicBezTo>
                    <a:pt x="5915447" y="81280"/>
                    <a:pt x="6022186" y="82550"/>
                    <a:pt x="6112072" y="82550"/>
                  </a:cubicBezTo>
                  <a:lnTo>
                    <a:pt x="6370494" y="82550"/>
                  </a:lnTo>
                  <a:lnTo>
                    <a:pt x="6370494" y="78740"/>
                  </a:lnTo>
                  <a:cubicBezTo>
                    <a:pt x="6392965" y="78740"/>
                    <a:pt x="6409818" y="78740"/>
                    <a:pt x="6432290" y="77470"/>
                  </a:cubicBezTo>
                  <a:lnTo>
                    <a:pt x="6437908" y="77470"/>
                  </a:lnTo>
                  <a:cubicBezTo>
                    <a:pt x="6499704" y="76200"/>
                    <a:pt x="6567119" y="74930"/>
                    <a:pt x="6645768" y="73660"/>
                  </a:cubicBezTo>
                  <a:cubicBezTo>
                    <a:pt x="6640150" y="74930"/>
                    <a:pt x="6640150" y="76200"/>
                    <a:pt x="6634532" y="77470"/>
                  </a:cubicBezTo>
                  <a:cubicBezTo>
                    <a:pt x="6628914" y="83820"/>
                    <a:pt x="6662622" y="87630"/>
                    <a:pt x="6679475" y="88900"/>
                  </a:cubicBezTo>
                  <a:lnTo>
                    <a:pt x="6690711" y="88900"/>
                  </a:lnTo>
                  <a:cubicBezTo>
                    <a:pt x="6842393" y="90170"/>
                    <a:pt x="6870482" y="88900"/>
                    <a:pt x="6892953" y="85090"/>
                  </a:cubicBezTo>
                  <a:cubicBezTo>
                    <a:pt x="6898571" y="83820"/>
                    <a:pt x="6909807" y="82550"/>
                    <a:pt x="7039018" y="83820"/>
                  </a:cubicBezTo>
                  <a:lnTo>
                    <a:pt x="7050253" y="83820"/>
                  </a:lnTo>
                  <a:cubicBezTo>
                    <a:pt x="7067107" y="82550"/>
                    <a:pt x="7078342" y="81280"/>
                    <a:pt x="7083961" y="80010"/>
                  </a:cubicBezTo>
                  <a:cubicBezTo>
                    <a:pt x="7230025" y="78740"/>
                    <a:pt x="7280586" y="77470"/>
                    <a:pt x="7319911" y="76200"/>
                  </a:cubicBezTo>
                  <a:lnTo>
                    <a:pt x="7460356" y="78740"/>
                  </a:lnTo>
                  <a:cubicBezTo>
                    <a:pt x="7510917" y="80010"/>
                    <a:pt x="7539006" y="80010"/>
                    <a:pt x="7555860" y="81280"/>
                  </a:cubicBezTo>
                  <a:lnTo>
                    <a:pt x="7555860" y="90170"/>
                  </a:lnTo>
                  <a:lnTo>
                    <a:pt x="8224385" y="92710"/>
                  </a:lnTo>
                  <a:lnTo>
                    <a:pt x="8201913" y="91440"/>
                  </a:lnTo>
                  <a:cubicBezTo>
                    <a:pt x="8246856" y="90170"/>
                    <a:pt x="8336742" y="87630"/>
                    <a:pt x="8398538" y="87630"/>
                  </a:cubicBezTo>
                  <a:cubicBezTo>
                    <a:pt x="8533367" y="85090"/>
                    <a:pt x="8589545" y="83820"/>
                    <a:pt x="8609886" y="81280"/>
                  </a:cubicBezTo>
                  <a:lnTo>
                    <a:pt x="8620046" y="81280"/>
                  </a:lnTo>
                  <a:lnTo>
                    <a:pt x="8622586" y="85090"/>
                  </a:lnTo>
                  <a:lnTo>
                    <a:pt x="8622586" y="63500"/>
                  </a:lnTo>
                  <a:lnTo>
                    <a:pt x="8625125" y="63500"/>
                  </a:lnTo>
                  <a:lnTo>
                    <a:pt x="8623856" y="85090"/>
                  </a:lnTo>
                  <a:lnTo>
                    <a:pt x="8627666" y="83820"/>
                  </a:lnTo>
                  <a:cubicBezTo>
                    <a:pt x="8634016" y="82550"/>
                    <a:pt x="8659416" y="81280"/>
                    <a:pt x="8686086" y="80010"/>
                  </a:cubicBezTo>
                  <a:lnTo>
                    <a:pt x="8686086" y="85090"/>
                  </a:lnTo>
                  <a:cubicBezTo>
                    <a:pt x="8710216" y="86360"/>
                    <a:pt x="8730536" y="85090"/>
                    <a:pt x="8750856" y="82550"/>
                  </a:cubicBezTo>
                  <a:cubicBezTo>
                    <a:pt x="8777525" y="80010"/>
                    <a:pt x="8804196" y="77470"/>
                    <a:pt x="8841025" y="82550"/>
                  </a:cubicBezTo>
                  <a:cubicBezTo>
                    <a:pt x="8849916" y="82550"/>
                    <a:pt x="8862616" y="85090"/>
                    <a:pt x="8875316" y="86360"/>
                  </a:cubicBezTo>
                  <a:cubicBezTo>
                    <a:pt x="8903256" y="90170"/>
                    <a:pt x="8913416" y="91440"/>
                    <a:pt x="8918496" y="86360"/>
                  </a:cubicBezTo>
                  <a:lnTo>
                    <a:pt x="8919766" y="85090"/>
                  </a:lnTo>
                  <a:cubicBezTo>
                    <a:pt x="8927386" y="85090"/>
                    <a:pt x="8935006" y="85090"/>
                    <a:pt x="8943896" y="83820"/>
                  </a:cubicBezTo>
                  <a:cubicBezTo>
                    <a:pt x="8966756" y="82550"/>
                    <a:pt x="8989616" y="81280"/>
                    <a:pt x="9016286" y="85090"/>
                  </a:cubicBezTo>
                  <a:lnTo>
                    <a:pt x="9018825" y="85090"/>
                  </a:lnTo>
                  <a:cubicBezTo>
                    <a:pt x="9020096" y="85090"/>
                    <a:pt x="9021366" y="85090"/>
                    <a:pt x="9021366" y="83820"/>
                  </a:cubicBezTo>
                  <a:lnTo>
                    <a:pt x="9035336" y="86360"/>
                  </a:lnTo>
                  <a:cubicBezTo>
                    <a:pt x="9048036" y="88900"/>
                    <a:pt x="9070896" y="87630"/>
                    <a:pt x="9091216" y="86360"/>
                  </a:cubicBezTo>
                  <a:cubicBezTo>
                    <a:pt x="9101375" y="86360"/>
                    <a:pt x="9112806" y="85090"/>
                    <a:pt x="9119156" y="85090"/>
                  </a:cubicBezTo>
                  <a:lnTo>
                    <a:pt x="9120425" y="90170"/>
                  </a:lnTo>
                  <a:cubicBezTo>
                    <a:pt x="9142016" y="83820"/>
                    <a:pt x="9168686" y="83820"/>
                    <a:pt x="9199166" y="85090"/>
                  </a:cubicBezTo>
                  <a:cubicBezTo>
                    <a:pt x="9223296" y="86360"/>
                    <a:pt x="9251236" y="86360"/>
                    <a:pt x="9280446" y="83820"/>
                  </a:cubicBezTo>
                  <a:lnTo>
                    <a:pt x="9276636" y="87630"/>
                  </a:lnTo>
                  <a:lnTo>
                    <a:pt x="9299496" y="85090"/>
                  </a:lnTo>
                  <a:cubicBezTo>
                    <a:pt x="9302036" y="85090"/>
                    <a:pt x="9304576" y="85090"/>
                    <a:pt x="9308386" y="83820"/>
                  </a:cubicBezTo>
                  <a:lnTo>
                    <a:pt x="9309656" y="90170"/>
                  </a:lnTo>
                  <a:cubicBezTo>
                    <a:pt x="9326166" y="88900"/>
                    <a:pt x="9342676" y="87630"/>
                    <a:pt x="9364266" y="88900"/>
                  </a:cubicBezTo>
                  <a:lnTo>
                    <a:pt x="9368076" y="88900"/>
                  </a:lnTo>
                  <a:lnTo>
                    <a:pt x="9378236" y="90170"/>
                  </a:lnTo>
                  <a:lnTo>
                    <a:pt x="9378236" y="109220"/>
                  </a:lnTo>
                  <a:lnTo>
                    <a:pt x="9390936" y="109220"/>
                  </a:lnTo>
                  <a:lnTo>
                    <a:pt x="9390936" y="115570"/>
                  </a:lnTo>
                  <a:cubicBezTo>
                    <a:pt x="9389666" y="129540"/>
                    <a:pt x="9388396" y="138430"/>
                    <a:pt x="9385856" y="148590"/>
                  </a:cubicBezTo>
                  <a:lnTo>
                    <a:pt x="9385856" y="151130"/>
                  </a:lnTo>
                  <a:cubicBezTo>
                    <a:pt x="9380776" y="176530"/>
                    <a:pt x="9376966" y="201930"/>
                    <a:pt x="9378236" y="271780"/>
                  </a:cubicBezTo>
                  <a:lnTo>
                    <a:pt x="9382046" y="271780"/>
                  </a:lnTo>
                  <a:cubicBezTo>
                    <a:pt x="9380776" y="293370"/>
                    <a:pt x="9379506" y="311150"/>
                    <a:pt x="9376966" y="321310"/>
                  </a:cubicBezTo>
                  <a:cubicBezTo>
                    <a:pt x="9376966" y="369570"/>
                    <a:pt x="9378236" y="372110"/>
                    <a:pt x="9384586" y="372110"/>
                  </a:cubicBezTo>
                  <a:cubicBezTo>
                    <a:pt x="9384586" y="384810"/>
                    <a:pt x="9385856" y="394970"/>
                    <a:pt x="9388396" y="407670"/>
                  </a:cubicBezTo>
                  <a:cubicBezTo>
                    <a:pt x="9389666" y="417830"/>
                    <a:pt x="9392206" y="429260"/>
                    <a:pt x="9392206" y="443230"/>
                  </a:cubicBezTo>
                  <a:lnTo>
                    <a:pt x="9387126" y="443230"/>
                  </a:lnTo>
                  <a:lnTo>
                    <a:pt x="9387126" y="449580"/>
                  </a:lnTo>
                  <a:cubicBezTo>
                    <a:pt x="9384586" y="513080"/>
                    <a:pt x="9388396" y="520700"/>
                    <a:pt x="9392206" y="528320"/>
                  </a:cubicBezTo>
                  <a:cubicBezTo>
                    <a:pt x="9393476" y="530860"/>
                    <a:pt x="9394746" y="534670"/>
                    <a:pt x="9396016" y="544830"/>
                  </a:cubicBezTo>
                  <a:lnTo>
                    <a:pt x="9387126" y="546100"/>
                  </a:lnTo>
                  <a:close/>
                  <a:moveTo>
                    <a:pt x="9390936" y="756920"/>
                  </a:moveTo>
                  <a:lnTo>
                    <a:pt x="9388396" y="751840"/>
                  </a:lnTo>
                  <a:lnTo>
                    <a:pt x="9389666" y="745490"/>
                  </a:lnTo>
                  <a:cubicBezTo>
                    <a:pt x="9390936" y="750570"/>
                    <a:pt x="9390936" y="754380"/>
                    <a:pt x="9390936" y="756920"/>
                  </a:cubicBezTo>
                  <a:close/>
                  <a:moveTo>
                    <a:pt x="73660" y="2895158"/>
                  </a:moveTo>
                  <a:lnTo>
                    <a:pt x="76200" y="2900238"/>
                  </a:lnTo>
                  <a:lnTo>
                    <a:pt x="74930" y="2906588"/>
                  </a:lnTo>
                  <a:cubicBezTo>
                    <a:pt x="73660" y="2902778"/>
                    <a:pt x="73660" y="2898968"/>
                    <a:pt x="73660" y="2895158"/>
                  </a:cubicBezTo>
                  <a:close/>
                  <a:moveTo>
                    <a:pt x="9426496" y="628650"/>
                  </a:moveTo>
                  <a:lnTo>
                    <a:pt x="9426496" y="619760"/>
                  </a:lnTo>
                  <a:cubicBezTo>
                    <a:pt x="9426496" y="623570"/>
                    <a:pt x="9427766" y="626110"/>
                    <a:pt x="9427766" y="628650"/>
                  </a:cubicBezTo>
                  <a:lnTo>
                    <a:pt x="9426496" y="628650"/>
                  </a:lnTo>
                  <a:close/>
                  <a:moveTo>
                    <a:pt x="9455706" y="1367850"/>
                  </a:moveTo>
                  <a:lnTo>
                    <a:pt x="9451896" y="1366451"/>
                  </a:lnTo>
                  <a:cubicBezTo>
                    <a:pt x="9453166" y="1366451"/>
                    <a:pt x="9454436" y="1367850"/>
                    <a:pt x="9455706" y="136785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19"/>
            <p:cNvSpPr/>
            <p:nvPr/>
          </p:nvSpPr>
          <p:spPr>
            <a:xfrm>
              <a:off x="1017755" y="1957871"/>
              <a:ext cx="19431930" cy="7183607"/>
            </a:xfrm>
            <a:prstGeom prst="rect">
              <a:avLst/>
            </a:pr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19"/>
            <p:cNvSpPr/>
            <p:nvPr/>
          </p:nvSpPr>
          <p:spPr>
            <a:xfrm>
              <a:off x="0"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0" r="-74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19"/>
            <p:cNvSpPr/>
            <p:nvPr/>
          </p:nvSpPr>
          <p:spPr>
            <a:xfrm>
              <a:off x="15805523" y="0"/>
              <a:ext cx="5835277" cy="11070274"/>
            </a:xfrm>
            <a:custGeom>
              <a:rect b="b" l="l" r="r" t="t"/>
              <a:pathLst>
                <a:path extrusionOk="0" h="11070274" w="5835277">
                  <a:moveTo>
                    <a:pt x="0" y="0"/>
                  </a:moveTo>
                  <a:lnTo>
                    <a:pt x="5835277" y="0"/>
                  </a:lnTo>
                  <a:lnTo>
                    <a:pt x="5835277" y="11070274"/>
                  </a:lnTo>
                  <a:lnTo>
                    <a:pt x="0" y="11070274"/>
                  </a:lnTo>
                  <a:lnTo>
                    <a:pt x="0" y="0"/>
                  </a:lnTo>
                  <a:close/>
                </a:path>
              </a:pathLst>
            </a:custGeom>
            <a:blipFill rotWithShape="1">
              <a:blip r:embed="rId3">
                <a:alphaModFix/>
              </a:blip>
              <a:stretch>
                <a:fillRect b="0" l="-745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2" name="Google Shape;532;p19"/>
          <p:cNvSpPr/>
          <p:nvPr/>
        </p:nvSpPr>
        <p:spPr>
          <a:xfrm rot="1068124">
            <a:off x="3678133" y="1321827"/>
            <a:ext cx="2274793" cy="2281000"/>
          </a:xfrm>
          <a:custGeom>
            <a:rect b="b" l="l" r="r" t="t"/>
            <a:pathLst>
              <a:path extrusionOk="0" h="2281000" w="2274793">
                <a:moveTo>
                  <a:pt x="0" y="0"/>
                </a:moveTo>
                <a:lnTo>
                  <a:pt x="2274793" y="0"/>
                </a:lnTo>
                <a:lnTo>
                  <a:pt x="2274793" y="2281000"/>
                </a:lnTo>
                <a:lnTo>
                  <a:pt x="0" y="22810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19"/>
          <p:cNvSpPr/>
          <p:nvPr/>
        </p:nvSpPr>
        <p:spPr>
          <a:xfrm rot="-425332">
            <a:off x="1825954" y="5070259"/>
            <a:ext cx="2392910" cy="2762378"/>
          </a:xfrm>
          <a:custGeom>
            <a:rect b="b" l="l" r="r" t="t"/>
            <a:pathLst>
              <a:path extrusionOk="0" h="2762378" w="2392910">
                <a:moveTo>
                  <a:pt x="0" y="0"/>
                </a:moveTo>
                <a:lnTo>
                  <a:pt x="2392910" y="0"/>
                </a:lnTo>
                <a:lnTo>
                  <a:pt x="2392910" y="2762379"/>
                </a:lnTo>
                <a:lnTo>
                  <a:pt x="0" y="27623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19"/>
          <p:cNvSpPr txBox="1"/>
          <p:nvPr/>
        </p:nvSpPr>
        <p:spPr>
          <a:xfrm>
            <a:off x="2324729" y="4269628"/>
            <a:ext cx="13655298" cy="1193722"/>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US" sz="6999">
                <a:solidFill>
                  <a:srgbClr val="5F1A1F"/>
                </a:solidFill>
                <a:latin typeface="Vollkorn"/>
                <a:ea typeface="Vollkorn"/>
                <a:cs typeface="Vollkorn"/>
                <a:sym typeface="Vollkorn"/>
              </a:rPr>
              <a:t>XIN CẢM ƠN!!!</a:t>
            </a:r>
            <a:endParaRPr/>
          </a:p>
        </p:txBody>
      </p:sp>
      <p:sp>
        <p:nvSpPr>
          <p:cNvPr id="535" name="Google Shape;535;p19"/>
          <p:cNvSpPr/>
          <p:nvPr/>
        </p:nvSpPr>
        <p:spPr>
          <a:xfrm rot="1247283">
            <a:off x="12877263" y="5702851"/>
            <a:ext cx="2427527" cy="2309185"/>
          </a:xfrm>
          <a:custGeom>
            <a:rect b="b" l="l" r="r" t="t"/>
            <a:pathLst>
              <a:path extrusionOk="0" h="2309185" w="2427527">
                <a:moveTo>
                  <a:pt x="0" y="0"/>
                </a:moveTo>
                <a:lnTo>
                  <a:pt x="2427527" y="0"/>
                </a:lnTo>
                <a:lnTo>
                  <a:pt x="2427527" y="2309184"/>
                </a:lnTo>
                <a:lnTo>
                  <a:pt x="0" y="230918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19"/>
          <p:cNvSpPr/>
          <p:nvPr/>
        </p:nvSpPr>
        <p:spPr>
          <a:xfrm>
            <a:off x="13666685" y="1477893"/>
            <a:ext cx="1968867" cy="1968867"/>
          </a:xfrm>
          <a:custGeom>
            <a:rect b="b" l="l" r="r" t="t"/>
            <a:pathLst>
              <a:path extrusionOk="0" h="1968867" w="1968867">
                <a:moveTo>
                  <a:pt x="0" y="0"/>
                </a:moveTo>
                <a:lnTo>
                  <a:pt x="1968867" y="0"/>
                </a:lnTo>
                <a:lnTo>
                  <a:pt x="1968867" y="1968868"/>
                </a:lnTo>
                <a:lnTo>
                  <a:pt x="0" y="196886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19"/>
          <p:cNvSpPr/>
          <p:nvPr/>
        </p:nvSpPr>
        <p:spPr>
          <a:xfrm>
            <a:off x="8247136" y="235520"/>
            <a:ext cx="1810485" cy="793180"/>
          </a:xfrm>
          <a:custGeom>
            <a:rect b="b" l="l" r="r" t="t"/>
            <a:pathLst>
              <a:path extrusionOk="0" h="793180" w="1810485">
                <a:moveTo>
                  <a:pt x="0" y="0"/>
                </a:moveTo>
                <a:lnTo>
                  <a:pt x="1810485" y="0"/>
                </a:lnTo>
                <a:lnTo>
                  <a:pt x="1810485" y="793180"/>
                </a:lnTo>
                <a:lnTo>
                  <a:pt x="0" y="793180"/>
                </a:lnTo>
                <a:lnTo>
                  <a:pt x="0" y="0"/>
                </a:lnTo>
                <a:close/>
              </a:path>
            </a:pathLst>
          </a:custGeom>
          <a:blipFill rotWithShape="1">
            <a:blip r:embed="rId8">
              <a:alphaModFix/>
            </a:blip>
            <a:stretch>
              <a:fillRect b="-10371" l="-2082" r="-3196"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3D0"/>
        </a:solidFill>
      </p:bgPr>
    </p:bg>
    <p:spTree>
      <p:nvGrpSpPr>
        <p:cNvPr id="100" name="Shape 100"/>
        <p:cNvGrpSpPr/>
        <p:nvPr/>
      </p:nvGrpSpPr>
      <p:grpSpPr>
        <a:xfrm>
          <a:off x="0" y="0"/>
          <a:ext cx="0" cy="0"/>
          <a:chOff x="0" y="0"/>
          <a:chExt cx="0" cy="0"/>
        </a:xfrm>
      </p:grpSpPr>
      <p:grpSp>
        <p:nvGrpSpPr>
          <p:cNvPr id="101" name="Google Shape;101;p2"/>
          <p:cNvGrpSpPr/>
          <p:nvPr/>
        </p:nvGrpSpPr>
        <p:grpSpPr>
          <a:xfrm>
            <a:off x="1005194" y="2849558"/>
            <a:ext cx="16277654" cy="4587883"/>
            <a:chOff x="0" y="0"/>
            <a:chExt cx="21703540" cy="6117178"/>
          </a:xfrm>
        </p:grpSpPr>
        <p:sp>
          <p:nvSpPr>
            <p:cNvPr id="102" name="Google Shape;102;p2"/>
            <p:cNvSpPr/>
            <p:nvPr/>
          </p:nvSpPr>
          <p:spPr>
            <a:xfrm>
              <a:off x="625104" y="0"/>
              <a:ext cx="20390592" cy="6117178"/>
            </a:xfrm>
            <a:custGeom>
              <a:rect b="b" l="l" r="r" t="t"/>
              <a:pathLst>
                <a:path extrusionOk="0" h="6117178" w="20390592">
                  <a:moveTo>
                    <a:pt x="0" y="0"/>
                  </a:moveTo>
                  <a:lnTo>
                    <a:pt x="20390592" y="0"/>
                  </a:lnTo>
                  <a:lnTo>
                    <a:pt x="20390592" y="6117178"/>
                  </a:lnTo>
                  <a:lnTo>
                    <a:pt x="0" y="611717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03" name="Google Shape;103;p2"/>
            <p:cNvSpPr txBox="1"/>
            <p:nvPr/>
          </p:nvSpPr>
          <p:spPr>
            <a:xfrm>
              <a:off x="2176168" y="2334741"/>
              <a:ext cx="17288400" cy="1231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1" lang="en-US" sz="6000">
                  <a:solidFill>
                    <a:srgbClr val="FFFE1F"/>
                  </a:solidFill>
                  <a:latin typeface="Vollkorn"/>
                  <a:ea typeface="Vollkorn"/>
                  <a:cs typeface="Vollkorn"/>
                  <a:sym typeface="Vollkorn"/>
                </a:rPr>
                <a:t>Chương 1</a:t>
              </a:r>
              <a:endParaRPr i="1"/>
            </a:p>
          </p:txBody>
        </p:sp>
        <p:sp>
          <p:nvSpPr>
            <p:cNvPr id="104" name="Google Shape;104;p2"/>
            <p:cNvSpPr txBox="1"/>
            <p:nvPr/>
          </p:nvSpPr>
          <p:spPr>
            <a:xfrm>
              <a:off x="0" y="2410941"/>
              <a:ext cx="6825600" cy="162150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Đảng Cộng sản Việt Nam ra đời &amp; </a:t>
              </a:r>
              <a:endParaRPr i="1"/>
            </a:p>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Cương lĩnh chính trị đầu tiên </a:t>
              </a:r>
              <a:endParaRPr i="1"/>
            </a:p>
            <a:p>
              <a:pPr indent="0" lvl="0" marL="0" marR="0" rtl="0" algn="ctr">
                <a:lnSpc>
                  <a:spcPct val="140019"/>
                </a:lnSpc>
                <a:spcBef>
                  <a:spcPts val="0"/>
                </a:spcBef>
                <a:spcAft>
                  <a:spcPts val="0"/>
                </a:spcAft>
                <a:buNone/>
              </a:pPr>
              <a:r>
                <a:rPr b="1" i="1" lang="en-US" sz="2079">
                  <a:solidFill>
                    <a:srgbClr val="000000"/>
                  </a:solidFill>
                  <a:latin typeface="Vollkorn"/>
                  <a:ea typeface="Vollkorn"/>
                  <a:cs typeface="Vollkorn"/>
                  <a:sym typeface="Vollkorn"/>
                </a:rPr>
                <a:t>của Đảng (2/1930)</a:t>
              </a:r>
              <a:endParaRPr i="1"/>
            </a:p>
          </p:txBody>
        </p:sp>
        <p:sp>
          <p:nvSpPr>
            <p:cNvPr id="105" name="Google Shape;105;p2"/>
            <p:cNvSpPr txBox="1"/>
            <p:nvPr/>
          </p:nvSpPr>
          <p:spPr>
            <a:xfrm>
              <a:off x="14877940" y="2290557"/>
              <a:ext cx="6825600" cy="1777500"/>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Lãnh đạo quá trình đấu tranh </a:t>
              </a:r>
              <a:endParaRPr i="1"/>
            </a:p>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giành chính quyền </a:t>
              </a:r>
              <a:endParaRPr i="1"/>
            </a:p>
            <a:p>
              <a:pPr indent="0" lvl="0" marL="0" marR="0" rtl="0" algn="ctr">
                <a:lnSpc>
                  <a:spcPct val="140017"/>
                </a:lnSpc>
                <a:spcBef>
                  <a:spcPts val="0"/>
                </a:spcBef>
                <a:spcAft>
                  <a:spcPts val="0"/>
                </a:spcAft>
                <a:buNone/>
              </a:pPr>
              <a:r>
                <a:rPr b="1" i="1" lang="en-US" sz="2279">
                  <a:solidFill>
                    <a:srgbClr val="000000"/>
                  </a:solidFill>
                  <a:latin typeface="Vollkorn"/>
                  <a:ea typeface="Vollkorn"/>
                  <a:cs typeface="Vollkorn"/>
                  <a:sym typeface="Vollkorn"/>
                </a:rPr>
                <a:t>(1930 - 1945)</a:t>
              </a:r>
              <a:endParaRPr i="1"/>
            </a:p>
          </p:txBody>
        </p:sp>
      </p:grpSp>
      <p:sp>
        <p:nvSpPr>
          <p:cNvPr id="106" name="Google Shape;106;p2"/>
          <p:cNvSpPr txBox="1"/>
          <p:nvPr/>
        </p:nvSpPr>
        <p:spPr>
          <a:xfrm>
            <a:off x="2315982" y="1817217"/>
            <a:ext cx="25446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Bối cảnh lịch sử</a:t>
            </a:r>
            <a:endParaRPr i="1"/>
          </a:p>
        </p:txBody>
      </p:sp>
      <p:sp>
        <p:nvSpPr>
          <p:cNvPr id="107" name="Google Shape;107;p2"/>
          <p:cNvSpPr txBox="1"/>
          <p:nvPr/>
        </p:nvSpPr>
        <p:spPr>
          <a:xfrm>
            <a:off x="0" y="2634235"/>
            <a:ext cx="71766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Nguyễn Ái Quốc chuẩn bị các điều kiện để thành lập Đảng</a:t>
            </a:r>
            <a:endParaRPr i="1"/>
          </a:p>
        </p:txBody>
      </p:sp>
      <p:sp>
        <p:nvSpPr>
          <p:cNvPr id="108" name="Google Shape;108;p2"/>
          <p:cNvSpPr txBox="1"/>
          <p:nvPr/>
        </p:nvSpPr>
        <p:spPr>
          <a:xfrm>
            <a:off x="0" y="6667720"/>
            <a:ext cx="7176600" cy="1211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279">
                <a:solidFill>
                  <a:srgbClr val="000000"/>
                </a:solidFill>
                <a:latin typeface="Vollkorn"/>
                <a:ea typeface="Vollkorn"/>
                <a:cs typeface="Vollkorn"/>
                <a:sym typeface="Vollkorn"/>
              </a:rPr>
              <a:t>Thành lập Đảng Cộng sản Việt Nam và Cương lĩnh chính trị đầu tiên của Đảng</a:t>
            </a:r>
            <a:endParaRPr i="1"/>
          </a:p>
        </p:txBody>
      </p:sp>
      <p:sp>
        <p:nvSpPr>
          <p:cNvPr id="109" name="Google Shape;109;p2"/>
          <p:cNvSpPr txBox="1"/>
          <p:nvPr/>
        </p:nvSpPr>
        <p:spPr>
          <a:xfrm>
            <a:off x="939911" y="8086835"/>
            <a:ext cx="5296800" cy="12114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279">
                <a:solidFill>
                  <a:srgbClr val="000000"/>
                </a:solidFill>
                <a:latin typeface="Vollkorn"/>
                <a:ea typeface="Vollkorn"/>
                <a:cs typeface="Vollkorn"/>
                <a:sym typeface="Vollkorn"/>
              </a:rPr>
              <a:t>Ý nghĩa lịch sử của việc thành lập </a:t>
            </a:r>
            <a:endParaRPr i="1"/>
          </a:p>
          <a:p>
            <a:pPr indent="0" lvl="0" marL="0" marR="0" rtl="0" algn="ctr">
              <a:lnSpc>
                <a:spcPct val="140012"/>
              </a:lnSpc>
              <a:spcBef>
                <a:spcPts val="0"/>
              </a:spcBef>
              <a:spcAft>
                <a:spcPts val="0"/>
              </a:spcAft>
              <a:buNone/>
            </a:pPr>
            <a:r>
              <a:rPr i="1" lang="en-US" sz="3279">
                <a:solidFill>
                  <a:srgbClr val="000000"/>
                </a:solidFill>
                <a:latin typeface="Vollkorn"/>
                <a:ea typeface="Vollkorn"/>
                <a:cs typeface="Vollkorn"/>
                <a:sym typeface="Vollkorn"/>
              </a:rPr>
              <a:t>Đảng Cộng sản Việt Nam </a:t>
            </a:r>
            <a:endParaRPr i="1"/>
          </a:p>
        </p:txBody>
      </p:sp>
      <p:sp>
        <p:nvSpPr>
          <p:cNvPr id="110" name="Google Shape;110;p2"/>
          <p:cNvSpPr txBox="1"/>
          <p:nvPr/>
        </p:nvSpPr>
        <p:spPr>
          <a:xfrm>
            <a:off x="11216228" y="1517179"/>
            <a:ext cx="70113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1" lang="en-US" sz="3379">
                <a:solidFill>
                  <a:srgbClr val="000000"/>
                </a:solidFill>
                <a:latin typeface="Vollkorn"/>
                <a:ea typeface="Vollkorn"/>
                <a:cs typeface="Vollkorn"/>
                <a:sym typeface="Vollkorn"/>
              </a:rPr>
              <a:t>Phong trào cách mạng 1930 - 1931 và </a:t>
            </a:r>
            <a:endParaRPr i="1"/>
          </a:p>
          <a:p>
            <a:pPr indent="0" lvl="0" marL="0" marR="0" rtl="0" algn="ctr">
              <a:lnSpc>
                <a:spcPct val="140011"/>
              </a:lnSpc>
              <a:spcBef>
                <a:spcPts val="0"/>
              </a:spcBef>
              <a:spcAft>
                <a:spcPts val="0"/>
              </a:spcAft>
              <a:buNone/>
            </a:pPr>
            <a:r>
              <a:rPr b="1" i="1" lang="en-US" sz="3379">
                <a:solidFill>
                  <a:srgbClr val="000000"/>
                </a:solidFill>
                <a:latin typeface="Vollkorn"/>
                <a:ea typeface="Vollkorn"/>
                <a:cs typeface="Vollkorn"/>
                <a:sym typeface="Vollkorn"/>
              </a:rPr>
              <a:t>khôi phục phong trào 1932 - 1935</a:t>
            </a:r>
            <a:endParaRPr i="1"/>
          </a:p>
        </p:txBody>
      </p:sp>
      <p:sp>
        <p:nvSpPr>
          <p:cNvPr id="111" name="Google Shape;111;p2"/>
          <p:cNvSpPr txBox="1"/>
          <p:nvPr/>
        </p:nvSpPr>
        <p:spPr>
          <a:xfrm>
            <a:off x="12091882" y="3191392"/>
            <a:ext cx="5259900" cy="5202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Phong trào dân chủ 1936 - 1939</a:t>
            </a:r>
            <a:endParaRPr i="1"/>
          </a:p>
        </p:txBody>
      </p:sp>
      <p:sp>
        <p:nvSpPr>
          <p:cNvPr id="112" name="Google Shape;112;p2"/>
          <p:cNvSpPr txBox="1"/>
          <p:nvPr/>
        </p:nvSpPr>
        <p:spPr>
          <a:xfrm>
            <a:off x="12273251" y="6658195"/>
            <a:ext cx="50097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Phong trào giải phóng dân tộc</a:t>
            </a:r>
            <a:endParaRPr i="1" sz="3379">
              <a:solidFill>
                <a:srgbClr val="000000"/>
              </a:solidFill>
              <a:latin typeface="Vollkorn"/>
              <a:ea typeface="Vollkorn"/>
              <a:cs typeface="Vollkorn"/>
              <a:sym typeface="Vollkorn"/>
            </a:endParaRPr>
          </a:p>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1939 - 1945</a:t>
            </a:r>
            <a:endParaRPr i="1"/>
          </a:p>
        </p:txBody>
      </p:sp>
      <p:sp>
        <p:nvSpPr>
          <p:cNvPr id="113" name="Google Shape;113;p2"/>
          <p:cNvSpPr txBox="1"/>
          <p:nvPr/>
        </p:nvSpPr>
        <p:spPr>
          <a:xfrm>
            <a:off x="11155689" y="8077310"/>
            <a:ext cx="7132200" cy="12483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1" lang="en-US" sz="3379">
                <a:solidFill>
                  <a:srgbClr val="000000"/>
                </a:solidFill>
                <a:latin typeface="Vollkorn"/>
                <a:ea typeface="Vollkorn"/>
                <a:cs typeface="Vollkorn"/>
                <a:sym typeface="Vollkorn"/>
              </a:rPr>
              <a:t>Tính chất, ý nghĩa và bài học kinh nghiệm của Cách mạng Tháng Tám 1945</a:t>
            </a:r>
            <a:endParaRPr i="1"/>
          </a:p>
        </p:txBody>
      </p:sp>
      <p:sp>
        <p:nvSpPr>
          <p:cNvPr id="114" name="Google Shape;114;p2"/>
          <p:cNvSpPr/>
          <p:nvPr/>
        </p:nvSpPr>
        <p:spPr>
          <a:xfrm>
            <a:off x="8330681" y="47838"/>
            <a:ext cx="1626638" cy="703461"/>
          </a:xfrm>
          <a:custGeom>
            <a:rect b="b" l="l" r="r" t="t"/>
            <a:pathLst>
              <a:path extrusionOk="0" h="703461" w="1626638">
                <a:moveTo>
                  <a:pt x="0" y="0"/>
                </a:moveTo>
                <a:lnTo>
                  <a:pt x="1626638" y="0"/>
                </a:lnTo>
                <a:lnTo>
                  <a:pt x="1626638" y="703461"/>
                </a:lnTo>
                <a:lnTo>
                  <a:pt x="0" y="703461"/>
                </a:lnTo>
                <a:lnTo>
                  <a:pt x="0" y="0"/>
                </a:lnTo>
                <a:close/>
              </a:path>
            </a:pathLst>
          </a:custGeom>
          <a:blipFill rotWithShape="1">
            <a:blip r:embed="rId4">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18" name="Shape 118"/>
        <p:cNvGrpSpPr/>
        <p:nvPr/>
      </p:nvGrpSpPr>
      <p:grpSpPr>
        <a:xfrm>
          <a:off x="0" y="0"/>
          <a:ext cx="0" cy="0"/>
          <a:chOff x="0" y="0"/>
          <a:chExt cx="0" cy="0"/>
        </a:xfrm>
      </p:grpSpPr>
      <p:sp>
        <p:nvSpPr>
          <p:cNvPr id="119" name="Google Shape;119;p3"/>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0" name="Google Shape;120;p3"/>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3"/>
          <p:cNvSpPr/>
          <p:nvPr/>
        </p:nvSpPr>
        <p:spPr>
          <a:xfrm>
            <a:off x="14717569" y="2094535"/>
            <a:ext cx="2759783" cy="1110813"/>
          </a:xfrm>
          <a:custGeom>
            <a:rect b="b" l="l" r="r" t="t"/>
            <a:pathLst>
              <a:path extrusionOk="0" h="1110813" w="2759783">
                <a:moveTo>
                  <a:pt x="0" y="0"/>
                </a:moveTo>
                <a:lnTo>
                  <a:pt x="2759783" y="0"/>
                </a:lnTo>
                <a:lnTo>
                  <a:pt x="2759783" y="1110813"/>
                </a:lnTo>
                <a:lnTo>
                  <a:pt x="0" y="11108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2" name="Google Shape;122;p3"/>
          <p:cNvSpPr/>
          <p:nvPr/>
        </p:nvSpPr>
        <p:spPr>
          <a:xfrm>
            <a:off x="8876107" y="3315100"/>
            <a:ext cx="6656847" cy="4451766"/>
          </a:xfrm>
          <a:custGeom>
            <a:rect b="b" l="l" r="r" t="t"/>
            <a:pathLst>
              <a:path extrusionOk="0" h="4451766" w="6656847">
                <a:moveTo>
                  <a:pt x="0" y="0"/>
                </a:moveTo>
                <a:lnTo>
                  <a:pt x="6656847" y="0"/>
                </a:lnTo>
                <a:lnTo>
                  <a:pt x="6656847" y="4451766"/>
                </a:lnTo>
                <a:lnTo>
                  <a:pt x="0" y="445176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3" name="Google Shape;123;p3"/>
          <p:cNvSpPr txBox="1"/>
          <p:nvPr/>
        </p:nvSpPr>
        <p:spPr>
          <a:xfrm>
            <a:off x="3199626" y="722724"/>
            <a:ext cx="119643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E1F"/>
                </a:solidFill>
                <a:latin typeface="Vollkorn"/>
                <a:ea typeface="Vollkorn"/>
                <a:cs typeface="Vollkorn"/>
                <a:sym typeface="Vollkorn"/>
              </a:rPr>
              <a:t>II. Lãnh đạo quá trình đấu tranh giành chính quyền (1930 - 1945)</a:t>
            </a:r>
            <a:endParaRPr i="1" sz="1200"/>
          </a:p>
        </p:txBody>
      </p:sp>
      <p:sp>
        <p:nvSpPr>
          <p:cNvPr id="124" name="Google Shape;124;p3"/>
          <p:cNvSpPr txBox="1"/>
          <p:nvPr/>
        </p:nvSpPr>
        <p:spPr>
          <a:xfrm>
            <a:off x="2755046" y="1296576"/>
            <a:ext cx="12777900" cy="474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079">
                <a:solidFill>
                  <a:srgbClr val="FFFFFF"/>
                </a:solidFill>
                <a:latin typeface="Vollkorn"/>
                <a:ea typeface="Vollkorn"/>
                <a:cs typeface="Vollkorn"/>
                <a:sym typeface="Vollkorn"/>
              </a:rPr>
              <a:t>Phong trào cách mạng 1930 - 1931 và khôi phục phong trào 1932 - 1935</a:t>
            </a:r>
            <a:endParaRPr i="1" sz="1200"/>
          </a:p>
        </p:txBody>
      </p:sp>
      <p:sp>
        <p:nvSpPr>
          <p:cNvPr id="125" name="Google Shape;125;p3"/>
          <p:cNvSpPr txBox="1"/>
          <p:nvPr/>
        </p:nvSpPr>
        <p:spPr>
          <a:xfrm>
            <a:off x="14752979" y="2221294"/>
            <a:ext cx="2631900" cy="877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Phong trào cách mạng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1930 - 1931</a:t>
            </a:r>
            <a:endParaRPr i="1"/>
          </a:p>
        </p:txBody>
      </p:sp>
      <p:sp>
        <p:nvSpPr>
          <p:cNvPr id="126" name="Google Shape;126;p3"/>
          <p:cNvSpPr/>
          <p:nvPr/>
        </p:nvSpPr>
        <p:spPr>
          <a:xfrm>
            <a:off x="1367884" y="6891648"/>
            <a:ext cx="2527493" cy="2366652"/>
          </a:xfrm>
          <a:custGeom>
            <a:rect b="b" l="l" r="r" t="t"/>
            <a:pathLst>
              <a:path extrusionOk="0" h="2366652" w="2527493">
                <a:moveTo>
                  <a:pt x="0" y="0"/>
                </a:moveTo>
                <a:lnTo>
                  <a:pt x="2527493" y="0"/>
                </a:lnTo>
                <a:lnTo>
                  <a:pt x="2527493" y="2366652"/>
                </a:lnTo>
                <a:lnTo>
                  <a:pt x="0" y="236665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7" name="Google Shape;127;p3"/>
          <p:cNvSpPr/>
          <p:nvPr/>
        </p:nvSpPr>
        <p:spPr>
          <a:xfrm>
            <a:off x="1367884" y="3172388"/>
            <a:ext cx="2368596" cy="2368596"/>
          </a:xfrm>
          <a:custGeom>
            <a:rect b="b" l="l" r="r" t="t"/>
            <a:pathLst>
              <a:path extrusionOk="0" h="2368596" w="2368596">
                <a:moveTo>
                  <a:pt x="0" y="0"/>
                </a:moveTo>
                <a:lnTo>
                  <a:pt x="2368596" y="0"/>
                </a:lnTo>
                <a:lnTo>
                  <a:pt x="2368596" y="2368595"/>
                </a:lnTo>
                <a:lnTo>
                  <a:pt x="0" y="236859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28" name="Google Shape;128;p3"/>
          <p:cNvSpPr txBox="1"/>
          <p:nvPr/>
        </p:nvSpPr>
        <p:spPr>
          <a:xfrm>
            <a:off x="4304476" y="4621451"/>
            <a:ext cx="35088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1927 Công nghiệp vượt xa </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mức trước Thế chiến I</a:t>
            </a:r>
            <a:endParaRPr i="1"/>
          </a:p>
        </p:txBody>
      </p:sp>
      <p:sp>
        <p:nvSpPr>
          <p:cNvPr id="129" name="Google Shape;129;p3"/>
          <p:cNvSpPr txBox="1"/>
          <p:nvPr/>
        </p:nvSpPr>
        <p:spPr>
          <a:xfrm>
            <a:off x="3895376" y="3124763"/>
            <a:ext cx="43536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1929 - có vốn tích lũy,</a:t>
            </a:r>
            <a:endParaRPr i="1"/>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sản xuất được máy móc thiết yếu</a:t>
            </a:r>
            <a:endParaRPr i="1" sz="2752">
              <a:solidFill>
                <a:srgbClr val="FFFFFF"/>
              </a:solidFill>
              <a:latin typeface="Vollkorn"/>
              <a:ea typeface="Vollkorn"/>
              <a:cs typeface="Vollkorn"/>
              <a:sym typeface="Vollkorn"/>
            </a:endParaRPr>
          </a:p>
        </p:txBody>
      </p:sp>
      <p:sp>
        <p:nvSpPr>
          <p:cNvPr id="130" name="Google Shape;130;p3"/>
          <p:cNvSpPr txBox="1"/>
          <p:nvPr/>
        </p:nvSpPr>
        <p:spPr>
          <a:xfrm>
            <a:off x="4124832" y="7822359"/>
            <a:ext cx="38763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1929 Nông nghiệp khôi phục</a:t>
            </a:r>
            <a:endParaRPr i="1" sz="2752">
              <a:solidFill>
                <a:srgbClr val="FFFFFF"/>
              </a:solidFill>
              <a:latin typeface="Vollkorn"/>
              <a:ea typeface="Vollkorn"/>
              <a:cs typeface="Vollkorn"/>
              <a:sym typeface="Vollkorn"/>
            </a:endParaRPr>
          </a:p>
          <a:p>
            <a:pPr indent="0" lvl="0" marL="0" marR="0" rtl="0" algn="ctr">
              <a:lnSpc>
                <a:spcPct val="140007"/>
              </a:lnSpc>
              <a:spcBef>
                <a:spcPts val="0"/>
              </a:spcBef>
              <a:spcAft>
                <a:spcPts val="0"/>
              </a:spcAft>
              <a:buNone/>
            </a:pPr>
            <a:r>
              <a:rPr i="1" lang="en-US" sz="2752">
                <a:solidFill>
                  <a:srgbClr val="FFFFFF"/>
                </a:solidFill>
                <a:latin typeface="Vollkorn"/>
                <a:ea typeface="Vollkorn"/>
                <a:cs typeface="Vollkorn"/>
                <a:sym typeface="Vollkorn"/>
              </a:rPr>
              <a:t>bằng mức trước Thế chiến I</a:t>
            </a:r>
            <a:endParaRPr i="1"/>
          </a:p>
        </p:txBody>
      </p:sp>
      <p:sp>
        <p:nvSpPr>
          <p:cNvPr id="131" name="Google Shape;131;p3"/>
          <p:cNvSpPr txBox="1"/>
          <p:nvPr/>
        </p:nvSpPr>
        <p:spPr>
          <a:xfrm>
            <a:off x="9666867" y="7833541"/>
            <a:ext cx="50862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Đạt được nhiều thành quả quan trọng </a:t>
            </a:r>
            <a:endParaRPr i="1"/>
          </a:p>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trong công cuộc xây dựng đất nước</a:t>
            </a:r>
            <a:endParaRPr i="1"/>
          </a:p>
        </p:txBody>
      </p:sp>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35" name="Shape 135"/>
        <p:cNvGrpSpPr/>
        <p:nvPr/>
      </p:nvGrpSpPr>
      <p:grpSpPr>
        <a:xfrm>
          <a:off x="0" y="0"/>
          <a:ext cx="0" cy="0"/>
          <a:chOff x="0" y="0"/>
          <a:chExt cx="0" cy="0"/>
        </a:xfrm>
      </p:grpSpPr>
      <p:sp>
        <p:nvSpPr>
          <p:cNvPr id="136" name="Google Shape;136;p4"/>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7" name="Google Shape;137;p4"/>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4"/>
          <p:cNvSpPr/>
          <p:nvPr/>
        </p:nvSpPr>
        <p:spPr>
          <a:xfrm>
            <a:off x="14717569" y="2094535"/>
            <a:ext cx="2759783" cy="1110813"/>
          </a:xfrm>
          <a:custGeom>
            <a:rect b="b" l="l" r="r" t="t"/>
            <a:pathLst>
              <a:path extrusionOk="0" h="1110813" w="2759783">
                <a:moveTo>
                  <a:pt x="0" y="0"/>
                </a:moveTo>
                <a:lnTo>
                  <a:pt x="2759783" y="0"/>
                </a:lnTo>
                <a:lnTo>
                  <a:pt x="2759783" y="1110813"/>
                </a:lnTo>
                <a:lnTo>
                  <a:pt x="0" y="11108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39" name="Google Shape;139;p4"/>
          <p:cNvSpPr/>
          <p:nvPr/>
        </p:nvSpPr>
        <p:spPr>
          <a:xfrm>
            <a:off x="684917" y="2649942"/>
            <a:ext cx="5029418" cy="3124526"/>
          </a:xfrm>
          <a:custGeom>
            <a:rect b="b" l="l" r="r" t="t"/>
            <a:pathLst>
              <a:path extrusionOk="0" h="3124526" w="5029418">
                <a:moveTo>
                  <a:pt x="0" y="0"/>
                </a:moveTo>
                <a:lnTo>
                  <a:pt x="5029418" y="0"/>
                </a:lnTo>
                <a:lnTo>
                  <a:pt x="5029418" y="3124526"/>
                </a:lnTo>
                <a:lnTo>
                  <a:pt x="0" y="312452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0" name="Google Shape;140;p4"/>
          <p:cNvSpPr txBox="1"/>
          <p:nvPr/>
        </p:nvSpPr>
        <p:spPr>
          <a:xfrm>
            <a:off x="3199626" y="722724"/>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141" name="Google Shape;141;p4"/>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sp>
        <p:nvSpPr>
          <p:cNvPr id="142" name="Google Shape;142;p4"/>
          <p:cNvSpPr txBox="1"/>
          <p:nvPr/>
        </p:nvSpPr>
        <p:spPr>
          <a:xfrm>
            <a:off x="14752979" y="2221294"/>
            <a:ext cx="2631900" cy="877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Phong trào cách mạng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1930 - 1931</a:t>
            </a:r>
            <a:endParaRPr i="1"/>
          </a:p>
        </p:txBody>
      </p:sp>
      <p:sp>
        <p:nvSpPr>
          <p:cNvPr id="143" name="Google Shape;143;p4"/>
          <p:cNvSpPr txBox="1"/>
          <p:nvPr/>
        </p:nvSpPr>
        <p:spPr>
          <a:xfrm>
            <a:off x="684916" y="6259334"/>
            <a:ext cx="44799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Các nước tư bản chủ nghĩa </a:t>
            </a:r>
            <a:endParaRPr i="1"/>
          </a:p>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diễn ra khủng hoảng 1929 - 1933</a:t>
            </a:r>
            <a:endParaRPr i="1"/>
          </a:p>
        </p:txBody>
      </p:sp>
      <p:sp>
        <p:nvSpPr>
          <p:cNvPr id="144" name="Google Shape;144;p4"/>
          <p:cNvSpPr/>
          <p:nvPr/>
        </p:nvSpPr>
        <p:spPr>
          <a:xfrm>
            <a:off x="5179529" y="3050015"/>
            <a:ext cx="12617548" cy="6859358"/>
          </a:xfrm>
          <a:custGeom>
            <a:rect b="b" l="l" r="r" t="t"/>
            <a:pathLst>
              <a:path extrusionOk="0" h="6859358" w="12617548">
                <a:moveTo>
                  <a:pt x="0" y="0"/>
                </a:moveTo>
                <a:lnTo>
                  <a:pt x="12617548" y="0"/>
                </a:lnTo>
                <a:lnTo>
                  <a:pt x="12617548" y="6859357"/>
                </a:lnTo>
                <a:lnTo>
                  <a:pt x="0" y="685935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5" name="Google Shape;145;p4"/>
          <p:cNvSpPr/>
          <p:nvPr/>
        </p:nvSpPr>
        <p:spPr>
          <a:xfrm>
            <a:off x="9314010" y="5979182"/>
            <a:ext cx="4732014" cy="3625906"/>
          </a:xfrm>
          <a:custGeom>
            <a:rect b="b" l="l" r="r" t="t"/>
            <a:pathLst>
              <a:path extrusionOk="0" h="3625906" w="4732014">
                <a:moveTo>
                  <a:pt x="0" y="0"/>
                </a:moveTo>
                <a:lnTo>
                  <a:pt x="4732014" y="0"/>
                </a:lnTo>
                <a:lnTo>
                  <a:pt x="4732014" y="3625906"/>
                </a:lnTo>
                <a:lnTo>
                  <a:pt x="0" y="362590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46" name="Google Shape;146;p4"/>
          <p:cNvSpPr txBox="1"/>
          <p:nvPr/>
        </p:nvSpPr>
        <p:spPr>
          <a:xfrm>
            <a:off x="5274779" y="6884832"/>
            <a:ext cx="1970400" cy="1637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000000"/>
                </a:solidFill>
                <a:latin typeface="Vollkorn"/>
                <a:ea typeface="Vollkorn"/>
                <a:cs typeface="Vollkorn"/>
                <a:sym typeface="Vollkorn"/>
              </a:rPr>
              <a:t>5000 </a:t>
            </a:r>
            <a:endParaRPr i="1"/>
          </a:p>
          <a:p>
            <a:pPr indent="0" lvl="0" marL="0" marR="0" rtl="0" algn="ctr">
              <a:lnSpc>
                <a:spcPct val="140014"/>
              </a:lnSpc>
              <a:spcBef>
                <a:spcPts val="0"/>
              </a:spcBef>
              <a:spcAft>
                <a:spcPts val="0"/>
              </a:spcAft>
              <a:buNone/>
            </a:pPr>
            <a:r>
              <a:rPr i="1" lang="en-US" sz="2799">
                <a:solidFill>
                  <a:srgbClr val="000000"/>
                </a:solidFill>
                <a:latin typeface="Vollkorn"/>
                <a:ea typeface="Vollkorn"/>
                <a:cs typeface="Vollkorn"/>
                <a:sym typeface="Vollkorn"/>
              </a:rPr>
              <a:t>ngân hàng phá sản</a:t>
            </a:r>
            <a:endParaRPr i="1"/>
          </a:p>
        </p:txBody>
      </p:sp>
      <p:sp>
        <p:nvSpPr>
          <p:cNvPr id="147" name="Google Shape;147;p4"/>
          <p:cNvSpPr txBox="1"/>
          <p:nvPr/>
        </p:nvSpPr>
        <p:spPr>
          <a:xfrm>
            <a:off x="7226766" y="4750435"/>
            <a:ext cx="1970400" cy="10341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000000"/>
                </a:solidFill>
                <a:latin typeface="Vollkorn"/>
                <a:ea typeface="Vollkorn"/>
                <a:cs typeface="Vollkorn"/>
                <a:sym typeface="Vollkorn"/>
              </a:rPr>
              <a:t>Công nghiệp giảm 45%</a:t>
            </a:r>
            <a:endParaRPr i="1"/>
          </a:p>
        </p:txBody>
      </p:sp>
      <p:sp>
        <p:nvSpPr>
          <p:cNvPr id="148" name="Google Shape;148;p4"/>
          <p:cNvSpPr txBox="1"/>
          <p:nvPr/>
        </p:nvSpPr>
        <p:spPr>
          <a:xfrm>
            <a:off x="10484103" y="3573336"/>
            <a:ext cx="1970400" cy="1637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000000"/>
                </a:solidFill>
                <a:latin typeface="Vollkorn"/>
                <a:ea typeface="Vollkorn"/>
                <a:cs typeface="Vollkorn"/>
                <a:sym typeface="Vollkorn"/>
              </a:rPr>
              <a:t>Số nhà </a:t>
            </a:r>
            <a:endParaRPr i="1"/>
          </a:p>
          <a:p>
            <a:pPr indent="0" lvl="0" marL="0" marR="0" rtl="0" algn="ctr">
              <a:lnSpc>
                <a:spcPct val="140014"/>
              </a:lnSpc>
              <a:spcBef>
                <a:spcPts val="0"/>
              </a:spcBef>
              <a:spcAft>
                <a:spcPts val="0"/>
              </a:spcAft>
              <a:buNone/>
            </a:pPr>
            <a:r>
              <a:rPr i="1" lang="en-US" sz="2799">
                <a:solidFill>
                  <a:srgbClr val="000000"/>
                </a:solidFill>
                <a:latin typeface="Vollkorn"/>
                <a:ea typeface="Vollkorn"/>
                <a:cs typeface="Vollkorn"/>
                <a:sym typeface="Vollkorn"/>
              </a:rPr>
              <a:t>xây mới </a:t>
            </a:r>
            <a:endParaRPr i="1"/>
          </a:p>
          <a:p>
            <a:pPr indent="0" lvl="0" marL="0" marR="0" rtl="0" algn="ctr">
              <a:lnSpc>
                <a:spcPct val="140014"/>
              </a:lnSpc>
              <a:spcBef>
                <a:spcPts val="0"/>
              </a:spcBef>
              <a:spcAft>
                <a:spcPts val="0"/>
              </a:spcAft>
              <a:buNone/>
            </a:pPr>
            <a:r>
              <a:rPr i="1" lang="en-US" sz="2799">
                <a:solidFill>
                  <a:srgbClr val="000000"/>
                </a:solidFill>
                <a:latin typeface="Vollkorn"/>
                <a:ea typeface="Vollkorn"/>
                <a:cs typeface="Vollkorn"/>
                <a:sym typeface="Vollkorn"/>
              </a:rPr>
              <a:t>giảm 80%</a:t>
            </a:r>
            <a:endParaRPr i="1"/>
          </a:p>
        </p:txBody>
      </p:sp>
      <p:sp>
        <p:nvSpPr>
          <p:cNvPr id="149" name="Google Shape;149;p4"/>
          <p:cNvSpPr txBox="1"/>
          <p:nvPr/>
        </p:nvSpPr>
        <p:spPr>
          <a:xfrm>
            <a:off x="13835528" y="4788535"/>
            <a:ext cx="1970400" cy="10341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000000"/>
                </a:solidFill>
                <a:latin typeface="Vollkorn"/>
                <a:ea typeface="Vollkorn"/>
                <a:cs typeface="Vollkorn"/>
                <a:sym typeface="Vollkorn"/>
              </a:rPr>
              <a:t>50 triệu người thất nghiệp</a:t>
            </a:r>
            <a:endParaRPr i="1"/>
          </a:p>
        </p:txBody>
      </p:sp>
      <p:sp>
        <p:nvSpPr>
          <p:cNvPr id="150" name="Google Shape;150;p4"/>
          <p:cNvSpPr txBox="1"/>
          <p:nvPr/>
        </p:nvSpPr>
        <p:spPr>
          <a:xfrm>
            <a:off x="15716680" y="7127543"/>
            <a:ext cx="1970400" cy="10341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1" lang="en-US" sz="2799">
                <a:solidFill>
                  <a:srgbClr val="000000"/>
                </a:solidFill>
                <a:latin typeface="Vollkorn"/>
                <a:ea typeface="Vollkorn"/>
                <a:cs typeface="Vollkorn"/>
                <a:sym typeface="Vollkorn"/>
              </a:rPr>
              <a:t>Sản xuất </a:t>
            </a:r>
            <a:endParaRPr i="1"/>
          </a:p>
          <a:p>
            <a:pPr indent="0" lvl="0" marL="0" marR="0" rtl="0" algn="ctr">
              <a:lnSpc>
                <a:spcPct val="140014"/>
              </a:lnSpc>
              <a:spcBef>
                <a:spcPts val="0"/>
              </a:spcBef>
              <a:spcAft>
                <a:spcPts val="0"/>
              </a:spcAft>
              <a:buNone/>
            </a:pPr>
            <a:r>
              <a:rPr i="1" lang="en-US" sz="2799">
                <a:solidFill>
                  <a:srgbClr val="000000"/>
                </a:solidFill>
                <a:latin typeface="Vollkorn"/>
                <a:ea typeface="Vollkorn"/>
                <a:cs typeface="Vollkorn"/>
                <a:sym typeface="Vollkorn"/>
              </a:rPr>
              <a:t>đình trệ</a:t>
            </a:r>
            <a:endParaRPr i="1"/>
          </a:p>
        </p:txBody>
      </p:sp>
    </p:spTree>
  </p:cSld>
  <p:clrMapOvr>
    <a:masterClrMapping/>
  </p:clrMapOvr>
  <p:transition spd="slow" p14:dur="1500">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54" name="Shape 154"/>
        <p:cNvGrpSpPr/>
        <p:nvPr/>
      </p:nvGrpSpPr>
      <p:grpSpPr>
        <a:xfrm>
          <a:off x="0" y="0"/>
          <a:ext cx="0" cy="0"/>
          <a:chOff x="0" y="0"/>
          <a:chExt cx="0" cy="0"/>
        </a:xfrm>
      </p:grpSpPr>
      <p:sp>
        <p:nvSpPr>
          <p:cNvPr id="155" name="Google Shape;155;p5"/>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6" name="Google Shape;156;p5"/>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5"/>
          <p:cNvSpPr/>
          <p:nvPr/>
        </p:nvSpPr>
        <p:spPr>
          <a:xfrm>
            <a:off x="14717569" y="2094535"/>
            <a:ext cx="2759783" cy="1110813"/>
          </a:xfrm>
          <a:custGeom>
            <a:rect b="b" l="l" r="r" t="t"/>
            <a:pathLst>
              <a:path extrusionOk="0" h="1110813" w="2759783">
                <a:moveTo>
                  <a:pt x="0" y="0"/>
                </a:moveTo>
                <a:lnTo>
                  <a:pt x="2759783" y="0"/>
                </a:lnTo>
                <a:lnTo>
                  <a:pt x="2759783" y="1110813"/>
                </a:lnTo>
                <a:lnTo>
                  <a:pt x="0" y="11108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8" name="Google Shape;158;p5"/>
          <p:cNvSpPr/>
          <p:nvPr/>
        </p:nvSpPr>
        <p:spPr>
          <a:xfrm>
            <a:off x="682349" y="4362047"/>
            <a:ext cx="5029418" cy="3124526"/>
          </a:xfrm>
          <a:custGeom>
            <a:rect b="b" l="l" r="r" t="t"/>
            <a:pathLst>
              <a:path extrusionOk="0" h="3124526" w="5029418">
                <a:moveTo>
                  <a:pt x="0" y="0"/>
                </a:moveTo>
                <a:lnTo>
                  <a:pt x="5029418" y="0"/>
                </a:lnTo>
                <a:lnTo>
                  <a:pt x="5029418" y="3124526"/>
                </a:lnTo>
                <a:lnTo>
                  <a:pt x="0" y="312452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59" name="Google Shape;159;p5"/>
          <p:cNvSpPr/>
          <p:nvPr/>
        </p:nvSpPr>
        <p:spPr>
          <a:xfrm>
            <a:off x="10948805" y="3452998"/>
            <a:ext cx="6656847" cy="4451766"/>
          </a:xfrm>
          <a:custGeom>
            <a:rect b="b" l="l" r="r" t="t"/>
            <a:pathLst>
              <a:path extrusionOk="0" h="4451766" w="6656847">
                <a:moveTo>
                  <a:pt x="0" y="0"/>
                </a:moveTo>
                <a:lnTo>
                  <a:pt x="6656846" y="0"/>
                </a:lnTo>
                <a:lnTo>
                  <a:pt x="6656846" y="4451766"/>
                </a:lnTo>
                <a:lnTo>
                  <a:pt x="0" y="445176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160" name="Google Shape;160;p5"/>
          <p:cNvGrpSpPr/>
          <p:nvPr/>
        </p:nvGrpSpPr>
        <p:grpSpPr>
          <a:xfrm>
            <a:off x="6695688" y="6733789"/>
            <a:ext cx="3586738" cy="2573585"/>
            <a:chOff x="0" y="0"/>
            <a:chExt cx="4782318" cy="3431447"/>
          </a:xfrm>
        </p:grpSpPr>
        <p:sp>
          <p:nvSpPr>
            <p:cNvPr id="161" name="Google Shape;161;p5"/>
            <p:cNvSpPr/>
            <p:nvPr/>
          </p:nvSpPr>
          <p:spPr>
            <a:xfrm>
              <a:off x="845059" y="0"/>
              <a:ext cx="3092201" cy="2241845"/>
            </a:xfrm>
            <a:custGeom>
              <a:rect b="b" l="l" r="r" t="t"/>
              <a:pathLst>
                <a:path extrusionOk="0" h="2241845" w="3092201">
                  <a:moveTo>
                    <a:pt x="0" y="0"/>
                  </a:moveTo>
                  <a:lnTo>
                    <a:pt x="3092200" y="0"/>
                  </a:lnTo>
                  <a:lnTo>
                    <a:pt x="3092200" y="2241845"/>
                  </a:lnTo>
                  <a:lnTo>
                    <a:pt x="0" y="224184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2" name="Google Shape;162;p5"/>
            <p:cNvSpPr/>
            <p:nvPr/>
          </p:nvSpPr>
          <p:spPr>
            <a:xfrm>
              <a:off x="0" y="1052244"/>
              <a:ext cx="4782318" cy="2379203"/>
            </a:xfrm>
            <a:custGeom>
              <a:rect b="b" l="l" r="r" t="t"/>
              <a:pathLst>
                <a:path extrusionOk="0" h="2379203" w="4782318">
                  <a:moveTo>
                    <a:pt x="0" y="0"/>
                  </a:moveTo>
                  <a:lnTo>
                    <a:pt x="4782318" y="0"/>
                  </a:lnTo>
                  <a:lnTo>
                    <a:pt x="4782318" y="2379203"/>
                  </a:lnTo>
                  <a:lnTo>
                    <a:pt x="0" y="237920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sp>
        <p:nvSpPr>
          <p:cNvPr id="163" name="Google Shape;163;p5"/>
          <p:cNvSpPr/>
          <p:nvPr/>
        </p:nvSpPr>
        <p:spPr>
          <a:xfrm>
            <a:off x="6506101" y="3065321"/>
            <a:ext cx="3965912" cy="3668469"/>
          </a:xfrm>
          <a:custGeom>
            <a:rect b="b" l="l" r="r" t="t"/>
            <a:pathLst>
              <a:path extrusionOk="0" h="3668469" w="3965912">
                <a:moveTo>
                  <a:pt x="0" y="0"/>
                </a:moveTo>
                <a:lnTo>
                  <a:pt x="3965912" y="0"/>
                </a:lnTo>
                <a:lnTo>
                  <a:pt x="3965912" y="3668468"/>
                </a:lnTo>
                <a:lnTo>
                  <a:pt x="0" y="366846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64" name="Google Shape;164;p5"/>
          <p:cNvSpPr txBox="1"/>
          <p:nvPr/>
        </p:nvSpPr>
        <p:spPr>
          <a:xfrm>
            <a:off x="3199626" y="722724"/>
            <a:ext cx="121167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165" name="Google Shape;165;p5"/>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sp>
        <p:nvSpPr>
          <p:cNvPr id="166" name="Google Shape;166;p5"/>
          <p:cNvSpPr txBox="1"/>
          <p:nvPr/>
        </p:nvSpPr>
        <p:spPr>
          <a:xfrm>
            <a:off x="14752979" y="2221294"/>
            <a:ext cx="2631900" cy="877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Phong trào cách mạng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1930 - 1931</a:t>
            </a:r>
            <a:endParaRPr i="1"/>
          </a:p>
        </p:txBody>
      </p:sp>
      <p:sp>
        <p:nvSpPr>
          <p:cNvPr id="167" name="Google Shape;167;p5"/>
          <p:cNvSpPr txBox="1"/>
          <p:nvPr/>
        </p:nvSpPr>
        <p:spPr>
          <a:xfrm>
            <a:off x="682349" y="7971439"/>
            <a:ext cx="45561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Các nước tư bản chủ nghĩa </a:t>
            </a:r>
            <a:endParaRPr i="1"/>
          </a:p>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diễn ra khủng hoảng 1929 - 1933</a:t>
            </a:r>
            <a:endParaRPr i="1"/>
          </a:p>
        </p:txBody>
      </p:sp>
      <p:sp>
        <p:nvSpPr>
          <p:cNvPr id="168" name="Google Shape;168;p5"/>
          <p:cNvSpPr txBox="1"/>
          <p:nvPr/>
        </p:nvSpPr>
        <p:spPr>
          <a:xfrm>
            <a:off x="11739565" y="7971439"/>
            <a:ext cx="50862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Đạt được nhiều thành quả quan trọng </a:t>
            </a:r>
            <a:endParaRPr i="1"/>
          </a:p>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trong công cuộc xây dựng đất nước</a:t>
            </a:r>
            <a:endParaRPr i="1"/>
          </a:p>
        </p:txBody>
      </p:sp>
      <p:sp>
        <p:nvSpPr>
          <p:cNvPr id="169" name="Google Shape;169;p5"/>
          <p:cNvSpPr txBox="1"/>
          <p:nvPr/>
        </p:nvSpPr>
        <p:spPr>
          <a:xfrm>
            <a:off x="6506101" y="4243841"/>
            <a:ext cx="3966000" cy="16098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000000"/>
                </a:solidFill>
                <a:latin typeface="Vollkorn"/>
                <a:ea typeface="Vollkorn"/>
                <a:cs typeface="Vollkorn"/>
                <a:sym typeface="Vollkorn"/>
              </a:rPr>
              <a:t>Phong trào </a:t>
            </a:r>
            <a:endParaRPr i="1"/>
          </a:p>
          <a:p>
            <a:pPr indent="0" lvl="0" marL="0" marR="0" rtl="0" algn="ctr">
              <a:lnSpc>
                <a:spcPct val="140007"/>
              </a:lnSpc>
              <a:spcBef>
                <a:spcPts val="0"/>
              </a:spcBef>
              <a:spcAft>
                <a:spcPts val="0"/>
              </a:spcAft>
              <a:buNone/>
            </a:pPr>
            <a:r>
              <a:rPr i="1" lang="en-US" sz="2752">
                <a:solidFill>
                  <a:srgbClr val="000000"/>
                </a:solidFill>
                <a:latin typeface="Vollkorn"/>
                <a:ea typeface="Vollkorn"/>
                <a:cs typeface="Vollkorn"/>
                <a:sym typeface="Vollkorn"/>
              </a:rPr>
              <a:t>cách mạng thế giới</a:t>
            </a:r>
            <a:endParaRPr i="1"/>
          </a:p>
          <a:p>
            <a:pPr indent="0" lvl="0" marL="0" marR="0" rtl="0" algn="ctr">
              <a:lnSpc>
                <a:spcPct val="140007"/>
              </a:lnSpc>
              <a:spcBef>
                <a:spcPts val="0"/>
              </a:spcBef>
              <a:spcAft>
                <a:spcPts val="0"/>
              </a:spcAft>
              <a:buNone/>
            </a:pPr>
            <a:r>
              <a:rPr i="1" lang="en-US" sz="2752">
                <a:solidFill>
                  <a:srgbClr val="000000"/>
                </a:solidFill>
                <a:latin typeface="Vollkorn"/>
                <a:ea typeface="Vollkorn"/>
                <a:cs typeface="Vollkorn"/>
                <a:sym typeface="Vollkorn"/>
              </a:rPr>
              <a:t> dâng cao</a:t>
            </a:r>
            <a:endParaRPr i="1"/>
          </a:p>
        </p:txBody>
      </p:sp>
    </p:spTree>
  </p:cSld>
  <p:clrMapOvr>
    <a:masterClrMapping/>
  </p:clrMapOvr>
  <p:transition spd="slow" p14:dur="1500">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73" name="Shape 173"/>
        <p:cNvGrpSpPr/>
        <p:nvPr/>
      </p:nvGrpSpPr>
      <p:grpSpPr>
        <a:xfrm>
          <a:off x="0" y="0"/>
          <a:ext cx="0" cy="0"/>
          <a:chOff x="0" y="0"/>
          <a:chExt cx="0" cy="0"/>
        </a:xfrm>
      </p:grpSpPr>
      <p:sp>
        <p:nvSpPr>
          <p:cNvPr id="174" name="Google Shape;174;p6"/>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5" name="Google Shape;175;p6"/>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6"/>
          <p:cNvSpPr/>
          <p:nvPr/>
        </p:nvSpPr>
        <p:spPr>
          <a:xfrm>
            <a:off x="14717569" y="2094535"/>
            <a:ext cx="2759783" cy="1110813"/>
          </a:xfrm>
          <a:custGeom>
            <a:rect b="b" l="l" r="r" t="t"/>
            <a:pathLst>
              <a:path extrusionOk="0" h="1110813" w="2759783">
                <a:moveTo>
                  <a:pt x="0" y="0"/>
                </a:moveTo>
                <a:lnTo>
                  <a:pt x="2759783" y="0"/>
                </a:lnTo>
                <a:lnTo>
                  <a:pt x="2759783" y="1110813"/>
                </a:lnTo>
                <a:lnTo>
                  <a:pt x="0" y="11108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7" name="Google Shape;177;p6"/>
          <p:cNvSpPr/>
          <p:nvPr/>
        </p:nvSpPr>
        <p:spPr>
          <a:xfrm>
            <a:off x="684917" y="2487613"/>
            <a:ext cx="4275069" cy="2655887"/>
          </a:xfrm>
          <a:custGeom>
            <a:rect b="b" l="l" r="r" t="t"/>
            <a:pathLst>
              <a:path extrusionOk="0" h="2655887" w="4275069">
                <a:moveTo>
                  <a:pt x="0" y="0"/>
                </a:moveTo>
                <a:lnTo>
                  <a:pt x="4275069" y="0"/>
                </a:lnTo>
                <a:lnTo>
                  <a:pt x="4275069" y="2655887"/>
                </a:lnTo>
                <a:lnTo>
                  <a:pt x="0" y="265588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8" name="Google Shape;178;p6"/>
          <p:cNvSpPr/>
          <p:nvPr/>
        </p:nvSpPr>
        <p:spPr>
          <a:xfrm>
            <a:off x="6770828" y="4153750"/>
            <a:ext cx="3386970" cy="3779046"/>
          </a:xfrm>
          <a:custGeom>
            <a:rect b="b" l="l" r="r" t="t"/>
            <a:pathLst>
              <a:path extrusionOk="0" h="3779046" w="3386970">
                <a:moveTo>
                  <a:pt x="0" y="0"/>
                </a:moveTo>
                <a:lnTo>
                  <a:pt x="3386970" y="0"/>
                </a:lnTo>
                <a:lnTo>
                  <a:pt x="3386970" y="3779046"/>
                </a:lnTo>
                <a:lnTo>
                  <a:pt x="0" y="377904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79" name="Google Shape;179;p6"/>
          <p:cNvSpPr/>
          <p:nvPr/>
        </p:nvSpPr>
        <p:spPr>
          <a:xfrm rot="-2003450">
            <a:off x="4555685" y="5657932"/>
            <a:ext cx="2032890" cy="2245159"/>
          </a:xfrm>
          <a:custGeom>
            <a:rect b="b" l="l" r="r" t="t"/>
            <a:pathLst>
              <a:path extrusionOk="0" h="2245159" w="2032890">
                <a:moveTo>
                  <a:pt x="0" y="0"/>
                </a:moveTo>
                <a:lnTo>
                  <a:pt x="2032890" y="0"/>
                </a:lnTo>
                <a:lnTo>
                  <a:pt x="2032890" y="2245159"/>
                </a:lnTo>
                <a:lnTo>
                  <a:pt x="0" y="224515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0" name="Google Shape;180;p6"/>
          <p:cNvSpPr/>
          <p:nvPr/>
        </p:nvSpPr>
        <p:spPr>
          <a:xfrm>
            <a:off x="10915690" y="7726592"/>
            <a:ext cx="3109291" cy="927134"/>
          </a:xfrm>
          <a:custGeom>
            <a:rect b="b" l="l" r="r" t="t"/>
            <a:pathLst>
              <a:path extrusionOk="0" h="927134" w="3109291">
                <a:moveTo>
                  <a:pt x="0" y="0"/>
                </a:moveTo>
                <a:lnTo>
                  <a:pt x="3109291" y="0"/>
                </a:lnTo>
                <a:lnTo>
                  <a:pt x="3109291" y="927134"/>
                </a:lnTo>
                <a:lnTo>
                  <a:pt x="0" y="927134"/>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1" name="Google Shape;181;p6"/>
          <p:cNvSpPr/>
          <p:nvPr/>
        </p:nvSpPr>
        <p:spPr>
          <a:xfrm flipH="1">
            <a:off x="10911880" y="5130753"/>
            <a:ext cx="3109291" cy="927134"/>
          </a:xfrm>
          <a:custGeom>
            <a:rect b="b" l="l" r="r" t="t"/>
            <a:pathLst>
              <a:path extrusionOk="0" h="927134" w="3109291">
                <a:moveTo>
                  <a:pt x="3109291" y="0"/>
                </a:moveTo>
                <a:lnTo>
                  <a:pt x="0" y="0"/>
                </a:lnTo>
                <a:lnTo>
                  <a:pt x="0" y="927134"/>
                </a:lnTo>
                <a:lnTo>
                  <a:pt x="3109291" y="927134"/>
                </a:lnTo>
                <a:lnTo>
                  <a:pt x="3109291"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82" name="Google Shape;182;p6"/>
          <p:cNvSpPr txBox="1"/>
          <p:nvPr/>
        </p:nvSpPr>
        <p:spPr>
          <a:xfrm>
            <a:off x="3199626" y="722724"/>
            <a:ext cx="120405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183" name="Google Shape;183;p6"/>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sp>
        <p:nvSpPr>
          <p:cNvPr id="184" name="Google Shape;184;p6"/>
          <p:cNvSpPr txBox="1"/>
          <p:nvPr/>
        </p:nvSpPr>
        <p:spPr>
          <a:xfrm>
            <a:off x="14752979" y="2221294"/>
            <a:ext cx="2631900" cy="877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Phong trào cách mạng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1930 - 1931</a:t>
            </a:r>
            <a:endParaRPr i="1"/>
          </a:p>
        </p:txBody>
      </p:sp>
      <p:sp>
        <p:nvSpPr>
          <p:cNvPr id="185" name="Google Shape;185;p6"/>
          <p:cNvSpPr txBox="1"/>
          <p:nvPr/>
        </p:nvSpPr>
        <p:spPr>
          <a:xfrm>
            <a:off x="631940" y="5428900"/>
            <a:ext cx="45498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Các nước tư bản chủ nghĩa </a:t>
            </a:r>
            <a:endParaRPr i="1"/>
          </a:p>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diễn ra khủng hoảng 1929 - 1933</a:t>
            </a:r>
            <a:endParaRPr i="1"/>
          </a:p>
        </p:txBody>
      </p:sp>
      <p:sp>
        <p:nvSpPr>
          <p:cNvPr id="186" name="Google Shape;186;p6"/>
          <p:cNvSpPr txBox="1"/>
          <p:nvPr/>
        </p:nvSpPr>
        <p:spPr>
          <a:xfrm>
            <a:off x="6922275" y="8038925"/>
            <a:ext cx="3292800" cy="423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Pháp bị khủng hoảng</a:t>
            </a:r>
            <a:endParaRPr i="1"/>
          </a:p>
        </p:txBody>
      </p:sp>
      <p:sp>
        <p:nvSpPr>
          <p:cNvPr id="187" name="Google Shape;187;p6"/>
          <p:cNvSpPr txBox="1"/>
          <p:nvPr/>
        </p:nvSpPr>
        <p:spPr>
          <a:xfrm>
            <a:off x="15091560" y="9031380"/>
            <a:ext cx="1954500" cy="423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1" lang="en-US" sz="2752">
                <a:solidFill>
                  <a:srgbClr val="FFFE1F"/>
                </a:solidFill>
                <a:latin typeface="Vollkorn"/>
                <a:ea typeface="Vollkorn"/>
                <a:cs typeface="Vollkorn"/>
                <a:sym typeface="Vollkorn"/>
              </a:rPr>
              <a:t>Đông Dương</a:t>
            </a:r>
            <a:endParaRPr b="1" i="1" sz="2752">
              <a:solidFill>
                <a:srgbClr val="FFFE1F"/>
              </a:solidFill>
              <a:latin typeface="Vollkorn"/>
              <a:ea typeface="Vollkorn"/>
              <a:cs typeface="Vollkorn"/>
              <a:sym typeface="Vollkorn"/>
            </a:endParaRPr>
          </a:p>
        </p:txBody>
      </p:sp>
      <p:sp>
        <p:nvSpPr>
          <p:cNvPr id="188" name="Google Shape;188;p6"/>
          <p:cNvSpPr txBox="1"/>
          <p:nvPr/>
        </p:nvSpPr>
        <p:spPr>
          <a:xfrm>
            <a:off x="10717259" y="8635641"/>
            <a:ext cx="35061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Chiến dịch khủng bố trắng</a:t>
            </a:r>
            <a:endParaRPr i="1"/>
          </a:p>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đàn áp khởi nghĩa Yên Bái</a:t>
            </a:r>
            <a:endParaRPr i="1"/>
          </a:p>
        </p:txBody>
      </p:sp>
      <p:sp>
        <p:nvSpPr>
          <p:cNvPr id="189" name="Google Shape;189;p6"/>
          <p:cNvSpPr txBox="1"/>
          <p:nvPr/>
        </p:nvSpPr>
        <p:spPr>
          <a:xfrm>
            <a:off x="10717259" y="4181488"/>
            <a:ext cx="3498600" cy="1016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Tăng cường bóc lột bù đắp </a:t>
            </a:r>
            <a:endParaRPr i="1"/>
          </a:p>
          <a:p>
            <a:pPr indent="0" lvl="0" marL="0" marR="0" rtl="0" algn="ctr">
              <a:lnSpc>
                <a:spcPct val="140007"/>
              </a:lnSpc>
              <a:spcBef>
                <a:spcPts val="0"/>
              </a:spcBef>
              <a:spcAft>
                <a:spcPts val="0"/>
              </a:spcAft>
              <a:buNone/>
            </a:pPr>
            <a:r>
              <a:rPr i="1" lang="en-US" sz="2752">
                <a:solidFill>
                  <a:srgbClr val="FFFE1F"/>
                </a:solidFill>
                <a:latin typeface="Vollkorn"/>
                <a:ea typeface="Vollkorn"/>
                <a:cs typeface="Vollkorn"/>
                <a:sym typeface="Vollkorn"/>
              </a:rPr>
              <a:t>hậu quả khủng hoảng</a:t>
            </a:r>
            <a:endParaRPr i="1"/>
          </a:p>
        </p:txBody>
      </p:sp>
      <p:sp>
        <p:nvSpPr>
          <p:cNvPr id="190" name="Google Shape;190;p6"/>
          <p:cNvSpPr/>
          <p:nvPr/>
        </p:nvSpPr>
        <p:spPr>
          <a:xfrm rot="-2700000">
            <a:off x="11547701" y="5859030"/>
            <a:ext cx="1845268" cy="1842962"/>
          </a:xfrm>
          <a:custGeom>
            <a:rect b="b" l="l" r="r" t="t"/>
            <a:pathLst>
              <a:path extrusionOk="0" h="1842962" w="1845268">
                <a:moveTo>
                  <a:pt x="0" y="0"/>
                </a:moveTo>
                <a:lnTo>
                  <a:pt x="1845269" y="0"/>
                </a:lnTo>
                <a:lnTo>
                  <a:pt x="1845269" y="1842962"/>
                </a:lnTo>
                <a:lnTo>
                  <a:pt x="0" y="1842962"/>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191" name="Google Shape;191;p6"/>
          <p:cNvSpPr/>
          <p:nvPr/>
        </p:nvSpPr>
        <p:spPr>
          <a:xfrm>
            <a:off x="14686475" y="4229113"/>
            <a:ext cx="2764821" cy="4578367"/>
          </a:xfrm>
          <a:custGeom>
            <a:rect b="b" l="l" r="r" t="t"/>
            <a:pathLst>
              <a:path extrusionOk="0" h="4578367" w="2764821">
                <a:moveTo>
                  <a:pt x="0" y="0"/>
                </a:moveTo>
                <a:lnTo>
                  <a:pt x="2764821" y="0"/>
                </a:lnTo>
                <a:lnTo>
                  <a:pt x="2764821" y="4578367"/>
                </a:lnTo>
                <a:lnTo>
                  <a:pt x="0" y="4578367"/>
                </a:lnTo>
                <a:lnTo>
                  <a:pt x="0" y="0"/>
                </a:lnTo>
                <a:close/>
              </a:path>
            </a:pathLst>
          </a:custGeom>
          <a:blipFill rotWithShape="1">
            <a:blip r:embed="rId10">
              <a:alphaModFix/>
            </a:blip>
            <a:stretch>
              <a:fillRect b="0" l="-3842" r="-4866" t="0"/>
            </a:stretch>
          </a:blipFill>
          <a:ln cap="rnd" cmpd="sng" w="38100">
            <a:solidFill>
              <a:srgbClr val="FFFE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195" name="Shape 195"/>
        <p:cNvGrpSpPr/>
        <p:nvPr/>
      </p:nvGrpSpPr>
      <p:grpSpPr>
        <a:xfrm>
          <a:off x="0" y="0"/>
          <a:ext cx="0" cy="0"/>
          <a:chOff x="0" y="0"/>
          <a:chExt cx="0" cy="0"/>
        </a:xfrm>
      </p:grpSpPr>
      <p:sp>
        <p:nvSpPr>
          <p:cNvPr id="196" name="Google Shape;196;p7"/>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7"/>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7"/>
          <p:cNvSpPr/>
          <p:nvPr/>
        </p:nvSpPr>
        <p:spPr>
          <a:xfrm>
            <a:off x="14717569" y="2094535"/>
            <a:ext cx="2759783" cy="1110813"/>
          </a:xfrm>
          <a:custGeom>
            <a:rect b="b" l="l" r="r" t="t"/>
            <a:pathLst>
              <a:path extrusionOk="0" h="1110813" w="2759783">
                <a:moveTo>
                  <a:pt x="0" y="0"/>
                </a:moveTo>
                <a:lnTo>
                  <a:pt x="2759783" y="0"/>
                </a:lnTo>
                <a:lnTo>
                  <a:pt x="2759783" y="1110813"/>
                </a:lnTo>
                <a:lnTo>
                  <a:pt x="0" y="11108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9" name="Google Shape;199;p7"/>
          <p:cNvGrpSpPr/>
          <p:nvPr/>
        </p:nvGrpSpPr>
        <p:grpSpPr>
          <a:xfrm>
            <a:off x="1065440" y="7347204"/>
            <a:ext cx="4248041" cy="1911096"/>
            <a:chOff x="0" y="-47625"/>
            <a:chExt cx="1225777" cy="551449"/>
          </a:xfrm>
        </p:grpSpPr>
        <p:sp>
          <p:nvSpPr>
            <p:cNvPr id="200" name="Google Shape;200;p7"/>
            <p:cNvSpPr/>
            <p:nvPr/>
          </p:nvSpPr>
          <p:spPr>
            <a:xfrm>
              <a:off x="0" y="0"/>
              <a:ext cx="1225777" cy="503824"/>
            </a:xfrm>
            <a:custGeom>
              <a:rect b="b" l="l" r="r" t="t"/>
              <a:pathLst>
                <a:path extrusionOk="0" h="503824" w="1225777">
                  <a:moveTo>
                    <a:pt x="92946" y="0"/>
                  </a:moveTo>
                  <a:lnTo>
                    <a:pt x="1132831" y="0"/>
                  </a:lnTo>
                  <a:cubicBezTo>
                    <a:pt x="1184163" y="0"/>
                    <a:pt x="1225777" y="41613"/>
                    <a:pt x="1225777" y="92946"/>
                  </a:cubicBezTo>
                  <a:lnTo>
                    <a:pt x="1225777" y="410878"/>
                  </a:lnTo>
                  <a:cubicBezTo>
                    <a:pt x="1225777" y="462211"/>
                    <a:pt x="1184163" y="503824"/>
                    <a:pt x="1132831" y="503824"/>
                  </a:cubicBezTo>
                  <a:lnTo>
                    <a:pt x="92946" y="503824"/>
                  </a:lnTo>
                  <a:cubicBezTo>
                    <a:pt x="41613" y="503824"/>
                    <a:pt x="0" y="462211"/>
                    <a:pt x="0" y="410878"/>
                  </a:cubicBezTo>
                  <a:lnTo>
                    <a:pt x="0" y="92946"/>
                  </a:lnTo>
                  <a:cubicBezTo>
                    <a:pt x="0" y="41613"/>
                    <a:pt x="41613" y="0"/>
                    <a:pt x="92946" y="0"/>
                  </a:cubicBezTo>
                  <a:close/>
                </a:path>
              </a:pathLst>
            </a:custGeom>
            <a:solidFill>
              <a:srgbClr val="F8E8A1"/>
            </a:solidFill>
            <a:ln cap="rnd"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1" name="Google Shape;201;p7"/>
            <p:cNvSpPr txBox="1"/>
            <p:nvPr/>
          </p:nvSpPr>
          <p:spPr>
            <a:xfrm>
              <a:off x="0" y="-47625"/>
              <a:ext cx="1225776" cy="551449"/>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Bãi công của công nhân nhà máy ximang Hải Phòng, dầu Nhà Bè, </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đồn điền Phú Riềng, Dầu Tiếng, </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dệt Nam Định, diêm và cưa Bến Thủy</a:t>
              </a:r>
              <a:endParaRPr i="1"/>
            </a:p>
          </p:txBody>
        </p:sp>
      </p:grpSp>
      <p:grpSp>
        <p:nvGrpSpPr>
          <p:cNvPr id="202" name="Google Shape;202;p7"/>
          <p:cNvGrpSpPr/>
          <p:nvPr/>
        </p:nvGrpSpPr>
        <p:grpSpPr>
          <a:xfrm>
            <a:off x="7044131" y="7142416"/>
            <a:ext cx="4248041" cy="2282571"/>
            <a:chOff x="0" y="-47625"/>
            <a:chExt cx="1225777" cy="658639"/>
          </a:xfrm>
        </p:grpSpPr>
        <p:sp>
          <p:nvSpPr>
            <p:cNvPr id="203" name="Google Shape;203;p7"/>
            <p:cNvSpPr/>
            <p:nvPr/>
          </p:nvSpPr>
          <p:spPr>
            <a:xfrm>
              <a:off x="0" y="0"/>
              <a:ext cx="1225777" cy="611014"/>
            </a:xfrm>
            <a:custGeom>
              <a:rect b="b" l="l" r="r" t="t"/>
              <a:pathLst>
                <a:path extrusionOk="0" h="611014" w="1225777">
                  <a:moveTo>
                    <a:pt x="92946" y="0"/>
                  </a:moveTo>
                  <a:lnTo>
                    <a:pt x="1132831" y="0"/>
                  </a:lnTo>
                  <a:cubicBezTo>
                    <a:pt x="1184163" y="0"/>
                    <a:pt x="1225777" y="41613"/>
                    <a:pt x="1225777" y="92946"/>
                  </a:cubicBezTo>
                  <a:lnTo>
                    <a:pt x="1225777" y="518068"/>
                  </a:lnTo>
                  <a:cubicBezTo>
                    <a:pt x="1225777" y="569400"/>
                    <a:pt x="1184163" y="611014"/>
                    <a:pt x="1132831" y="611014"/>
                  </a:cubicBezTo>
                  <a:lnTo>
                    <a:pt x="92946" y="611014"/>
                  </a:lnTo>
                  <a:cubicBezTo>
                    <a:pt x="41613" y="611014"/>
                    <a:pt x="0" y="569400"/>
                    <a:pt x="0" y="518068"/>
                  </a:cubicBezTo>
                  <a:lnTo>
                    <a:pt x="0" y="92946"/>
                  </a:lnTo>
                  <a:cubicBezTo>
                    <a:pt x="0" y="41613"/>
                    <a:pt x="41613" y="0"/>
                    <a:pt x="92946" y="0"/>
                  </a:cubicBezTo>
                  <a:close/>
                </a:path>
              </a:pathLst>
            </a:custGeom>
            <a:solidFill>
              <a:srgbClr val="BDD5EA"/>
            </a:solidFill>
            <a:ln cap="rnd"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4" name="Google Shape;204;p7"/>
            <p:cNvSpPr txBox="1"/>
            <p:nvPr/>
          </p:nvSpPr>
          <p:spPr>
            <a:xfrm>
              <a:off x="0" y="-47625"/>
              <a:ext cx="1225776" cy="658639"/>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1/5/1930 kỷ niệm Quốc tế lao động </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Có 16 cuộc bãi công của công nhân, </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34 cuộc biểu tình nông dân, </a:t>
              </a:r>
              <a:endParaRPr i="1"/>
            </a:p>
            <a:p>
              <a:pPr indent="0" lvl="0" marL="0" marR="0" rtl="0" algn="ctr">
                <a:lnSpc>
                  <a:spcPct val="140000"/>
                </a:lnSpc>
                <a:spcBef>
                  <a:spcPts val="0"/>
                </a:spcBef>
                <a:spcAft>
                  <a:spcPts val="0"/>
                </a:spcAft>
                <a:buNone/>
              </a:pPr>
              <a:r>
                <a:rPr i="1" lang="en-US" sz="2100">
                  <a:solidFill>
                    <a:srgbClr val="000000"/>
                  </a:solidFill>
                  <a:latin typeface="Vollkorn"/>
                  <a:ea typeface="Vollkorn"/>
                  <a:cs typeface="Vollkorn"/>
                  <a:sym typeface="Vollkorn"/>
                </a:rPr>
                <a:t>4 cuộc đấu tranh của dân thành thị</a:t>
              </a:r>
              <a:endParaRPr i="1"/>
            </a:p>
          </p:txBody>
        </p:sp>
      </p:grpSp>
      <p:cxnSp>
        <p:nvCxnSpPr>
          <p:cNvPr id="205" name="Google Shape;205;p7"/>
          <p:cNvCxnSpPr/>
          <p:nvPr/>
        </p:nvCxnSpPr>
        <p:spPr>
          <a:xfrm flipH="1" rot="10800000">
            <a:off x="5313478" y="8366226"/>
            <a:ext cx="1730653" cy="19050"/>
          </a:xfrm>
          <a:prstGeom prst="straightConnector1">
            <a:avLst/>
          </a:prstGeom>
          <a:noFill/>
          <a:ln cap="flat" cmpd="sng" w="57150">
            <a:solidFill>
              <a:srgbClr val="FFFE1F"/>
            </a:solidFill>
            <a:prstDash val="dash"/>
            <a:round/>
            <a:headEnd len="sm" w="sm" type="none"/>
            <a:tailEnd len="sm" w="sm" type="none"/>
          </a:ln>
        </p:spPr>
      </p:cxnSp>
      <p:grpSp>
        <p:nvGrpSpPr>
          <p:cNvPr id="206" name="Google Shape;206;p7"/>
          <p:cNvGrpSpPr/>
          <p:nvPr/>
        </p:nvGrpSpPr>
        <p:grpSpPr>
          <a:xfrm>
            <a:off x="12840634" y="7063368"/>
            <a:ext cx="4636719" cy="2420832"/>
            <a:chOff x="0" y="-47625"/>
            <a:chExt cx="1337931" cy="698534"/>
          </a:xfrm>
        </p:grpSpPr>
        <p:sp>
          <p:nvSpPr>
            <p:cNvPr id="207" name="Google Shape;207;p7"/>
            <p:cNvSpPr/>
            <p:nvPr/>
          </p:nvSpPr>
          <p:spPr>
            <a:xfrm>
              <a:off x="0" y="0"/>
              <a:ext cx="1337931" cy="650909"/>
            </a:xfrm>
            <a:custGeom>
              <a:rect b="b" l="l" r="r" t="t"/>
              <a:pathLst>
                <a:path extrusionOk="0" h="650909" w="1337931">
                  <a:moveTo>
                    <a:pt x="85155" y="0"/>
                  </a:moveTo>
                  <a:lnTo>
                    <a:pt x="1252776" y="0"/>
                  </a:lnTo>
                  <a:cubicBezTo>
                    <a:pt x="1299806" y="0"/>
                    <a:pt x="1337931" y="38125"/>
                    <a:pt x="1337931" y="85155"/>
                  </a:cubicBezTo>
                  <a:lnTo>
                    <a:pt x="1337931" y="565754"/>
                  </a:lnTo>
                  <a:cubicBezTo>
                    <a:pt x="1337931" y="612784"/>
                    <a:pt x="1299806" y="650909"/>
                    <a:pt x="1252776" y="650909"/>
                  </a:cubicBezTo>
                  <a:lnTo>
                    <a:pt x="85155" y="650909"/>
                  </a:lnTo>
                  <a:cubicBezTo>
                    <a:pt x="62570" y="650909"/>
                    <a:pt x="40911" y="641937"/>
                    <a:pt x="24941" y="625968"/>
                  </a:cubicBezTo>
                  <a:cubicBezTo>
                    <a:pt x="8972" y="609998"/>
                    <a:pt x="0" y="588339"/>
                    <a:pt x="0" y="565754"/>
                  </a:cubicBezTo>
                  <a:lnTo>
                    <a:pt x="0" y="85155"/>
                  </a:lnTo>
                  <a:cubicBezTo>
                    <a:pt x="0" y="38125"/>
                    <a:pt x="38125" y="0"/>
                    <a:pt x="85155" y="0"/>
                  </a:cubicBezTo>
                  <a:close/>
                </a:path>
              </a:pathLst>
            </a:custGeom>
            <a:solidFill>
              <a:srgbClr val="E12F29"/>
            </a:solidFill>
            <a:ln cap="rnd"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08" name="Google Shape;208;p7"/>
            <p:cNvSpPr txBox="1"/>
            <p:nvPr/>
          </p:nvSpPr>
          <p:spPr>
            <a:xfrm>
              <a:off x="0" y="-47625"/>
              <a:ext cx="1337931" cy="698534"/>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FFFFFF"/>
                  </a:solidFill>
                  <a:latin typeface="Vollkorn"/>
                  <a:ea typeface="Vollkorn"/>
                  <a:cs typeface="Vollkorn"/>
                  <a:sym typeface="Vollkorn"/>
                </a:rPr>
                <a:t>Nổ ra 121 cuộc đấu tranh trên cả nước. </a:t>
              </a:r>
              <a:endParaRPr i="1"/>
            </a:p>
            <a:p>
              <a:pPr indent="0" lvl="0" marL="0" marR="0" rtl="0" algn="ctr">
                <a:lnSpc>
                  <a:spcPct val="140000"/>
                </a:lnSpc>
                <a:spcBef>
                  <a:spcPts val="0"/>
                </a:spcBef>
                <a:spcAft>
                  <a:spcPts val="0"/>
                </a:spcAft>
                <a:buNone/>
              </a:pPr>
              <a:r>
                <a:rPr i="1" lang="en-US" sz="2100">
                  <a:solidFill>
                    <a:srgbClr val="FFFFFF"/>
                  </a:solidFill>
                  <a:latin typeface="Vollkorn"/>
                  <a:ea typeface="Vollkorn"/>
                  <a:cs typeface="Vollkorn"/>
                  <a:sym typeface="Vollkorn"/>
                </a:rPr>
                <a:t>Nổi bật tổng bãi công KCN Bến Thủy - Vinh </a:t>
              </a:r>
              <a:endParaRPr i="1"/>
            </a:p>
            <a:p>
              <a:pPr indent="0" lvl="0" marL="0" marR="0" rtl="0" algn="ctr">
                <a:lnSpc>
                  <a:spcPct val="140000"/>
                </a:lnSpc>
                <a:spcBef>
                  <a:spcPts val="0"/>
                </a:spcBef>
                <a:spcAft>
                  <a:spcPts val="0"/>
                </a:spcAft>
                <a:buNone/>
              </a:pPr>
              <a:r>
                <a:rPr i="1" lang="en-US" sz="2100">
                  <a:solidFill>
                    <a:srgbClr val="FFFFFF"/>
                  </a:solidFill>
                  <a:latin typeface="Vollkorn"/>
                  <a:ea typeface="Vollkorn"/>
                  <a:cs typeface="Vollkorn"/>
                  <a:sym typeface="Vollkorn"/>
                </a:rPr>
                <a:t>"Một thời kỳ mới, </a:t>
              </a:r>
              <a:endParaRPr i="1"/>
            </a:p>
            <a:p>
              <a:pPr indent="0" lvl="0" marL="0" marR="0" rtl="0" algn="ctr">
                <a:lnSpc>
                  <a:spcPct val="140000"/>
                </a:lnSpc>
                <a:spcBef>
                  <a:spcPts val="0"/>
                </a:spcBef>
                <a:spcAft>
                  <a:spcPts val="0"/>
                </a:spcAft>
                <a:buNone/>
              </a:pPr>
              <a:r>
                <a:rPr i="1" lang="en-US" sz="2100">
                  <a:solidFill>
                    <a:srgbClr val="FFFFFF"/>
                  </a:solidFill>
                  <a:latin typeface="Vollkorn"/>
                  <a:ea typeface="Vollkorn"/>
                  <a:cs typeface="Vollkorn"/>
                  <a:sym typeface="Vollkorn"/>
                </a:rPr>
                <a:t>thời kỳ đấu tranh kịch liệt đã đến"</a:t>
              </a:r>
              <a:endParaRPr i="1"/>
            </a:p>
          </p:txBody>
        </p:sp>
      </p:grpSp>
      <p:cxnSp>
        <p:nvCxnSpPr>
          <p:cNvPr id="209" name="Google Shape;209;p7"/>
          <p:cNvCxnSpPr/>
          <p:nvPr/>
        </p:nvCxnSpPr>
        <p:spPr>
          <a:xfrm flipH="1" rot="10800000">
            <a:off x="11292169" y="8356309"/>
            <a:ext cx="1548465" cy="9918"/>
          </a:xfrm>
          <a:prstGeom prst="straightConnector1">
            <a:avLst/>
          </a:prstGeom>
          <a:noFill/>
          <a:ln cap="flat" cmpd="sng" w="57150">
            <a:solidFill>
              <a:srgbClr val="FFFE1F"/>
            </a:solidFill>
            <a:prstDash val="dash"/>
            <a:round/>
            <a:headEnd len="sm" w="sm" type="none"/>
            <a:tailEnd len="sm" w="sm" type="none"/>
          </a:ln>
        </p:spPr>
      </p:cxnSp>
      <p:grpSp>
        <p:nvGrpSpPr>
          <p:cNvPr id="210" name="Google Shape;210;p7"/>
          <p:cNvGrpSpPr/>
          <p:nvPr/>
        </p:nvGrpSpPr>
        <p:grpSpPr>
          <a:xfrm>
            <a:off x="13034974" y="3579613"/>
            <a:ext cx="4248041" cy="1854262"/>
            <a:chOff x="0" y="-47625"/>
            <a:chExt cx="1225777" cy="535050"/>
          </a:xfrm>
        </p:grpSpPr>
        <p:sp>
          <p:nvSpPr>
            <p:cNvPr id="211" name="Google Shape;211;p7"/>
            <p:cNvSpPr/>
            <p:nvPr/>
          </p:nvSpPr>
          <p:spPr>
            <a:xfrm>
              <a:off x="0" y="0"/>
              <a:ext cx="1225777" cy="487425"/>
            </a:xfrm>
            <a:custGeom>
              <a:rect b="b" l="l" r="r" t="t"/>
              <a:pathLst>
                <a:path extrusionOk="0" h="487425" w="1225777">
                  <a:moveTo>
                    <a:pt x="92946" y="0"/>
                  </a:moveTo>
                  <a:lnTo>
                    <a:pt x="1132831" y="0"/>
                  </a:lnTo>
                  <a:cubicBezTo>
                    <a:pt x="1184163" y="0"/>
                    <a:pt x="1225777" y="41613"/>
                    <a:pt x="1225777" y="92946"/>
                  </a:cubicBezTo>
                  <a:lnTo>
                    <a:pt x="1225777" y="394479"/>
                  </a:lnTo>
                  <a:cubicBezTo>
                    <a:pt x="1225777" y="445811"/>
                    <a:pt x="1184163" y="487425"/>
                    <a:pt x="1132831" y="487425"/>
                  </a:cubicBezTo>
                  <a:lnTo>
                    <a:pt x="92946" y="487425"/>
                  </a:lnTo>
                  <a:cubicBezTo>
                    <a:pt x="41613" y="487425"/>
                    <a:pt x="0" y="445811"/>
                    <a:pt x="0" y="394479"/>
                  </a:cubicBezTo>
                  <a:lnTo>
                    <a:pt x="0" y="92946"/>
                  </a:lnTo>
                  <a:cubicBezTo>
                    <a:pt x="0" y="41613"/>
                    <a:pt x="41613" y="0"/>
                    <a:pt x="92946" y="0"/>
                  </a:cubicBezTo>
                  <a:close/>
                </a:path>
              </a:pathLst>
            </a:custGeom>
            <a:solidFill>
              <a:srgbClr val="AF1D23"/>
            </a:solidFill>
            <a:ln cap="rnd"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12" name="Google Shape;212;p7"/>
            <p:cNvSpPr txBox="1"/>
            <p:nvPr/>
          </p:nvSpPr>
          <p:spPr>
            <a:xfrm>
              <a:off x="0" y="-47625"/>
              <a:ext cx="1225776" cy="53505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FFFFFF"/>
                  </a:solidFill>
                  <a:latin typeface="Vollkorn"/>
                  <a:ea typeface="Vollkorn"/>
                  <a:cs typeface="Vollkorn"/>
                  <a:sym typeface="Vollkorn"/>
                </a:rPr>
                <a:t>Nhiều cuộc biểu tình lớn của nông dân ở hai tỉnh Nghệ An và Hà Tĩnh</a:t>
              </a:r>
              <a:endParaRPr i="1"/>
            </a:p>
          </p:txBody>
        </p:sp>
      </p:grpSp>
      <p:cxnSp>
        <p:nvCxnSpPr>
          <p:cNvPr id="213" name="Google Shape;213;p7"/>
          <p:cNvCxnSpPr/>
          <p:nvPr/>
        </p:nvCxnSpPr>
        <p:spPr>
          <a:xfrm>
            <a:off x="15158993" y="5433876"/>
            <a:ext cx="0" cy="1794541"/>
          </a:xfrm>
          <a:prstGeom prst="straightConnector1">
            <a:avLst/>
          </a:prstGeom>
          <a:noFill/>
          <a:ln cap="flat" cmpd="sng" w="57150">
            <a:solidFill>
              <a:srgbClr val="FFFE1F"/>
            </a:solidFill>
            <a:prstDash val="dash"/>
            <a:round/>
            <a:headEnd len="sm" w="sm" type="none"/>
            <a:tailEnd len="sm" w="sm" type="none"/>
          </a:ln>
        </p:spPr>
      </p:cxnSp>
      <p:sp>
        <p:nvSpPr>
          <p:cNvPr id="214" name="Google Shape;214;p7"/>
          <p:cNvSpPr/>
          <p:nvPr/>
        </p:nvSpPr>
        <p:spPr>
          <a:xfrm>
            <a:off x="605502" y="7321900"/>
            <a:ext cx="919877" cy="754299"/>
          </a:xfrm>
          <a:custGeom>
            <a:rect b="b" l="l" r="r" t="t"/>
            <a:pathLst>
              <a:path extrusionOk="0" h="754299" w="919877">
                <a:moveTo>
                  <a:pt x="0" y="0"/>
                </a:moveTo>
                <a:lnTo>
                  <a:pt x="919877" y="0"/>
                </a:lnTo>
                <a:lnTo>
                  <a:pt x="919877" y="754299"/>
                </a:lnTo>
                <a:lnTo>
                  <a:pt x="0" y="75429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7"/>
          <p:cNvSpPr/>
          <p:nvPr/>
        </p:nvSpPr>
        <p:spPr>
          <a:xfrm>
            <a:off x="815653" y="3299970"/>
            <a:ext cx="4050803" cy="2510270"/>
          </a:xfrm>
          <a:custGeom>
            <a:rect b="b" l="l" r="r" t="t"/>
            <a:pathLst>
              <a:path extrusionOk="0" h="2510270" w="4050803">
                <a:moveTo>
                  <a:pt x="0" y="0"/>
                </a:moveTo>
                <a:lnTo>
                  <a:pt x="4050802" y="0"/>
                </a:lnTo>
                <a:lnTo>
                  <a:pt x="4050802" y="2510270"/>
                </a:lnTo>
                <a:lnTo>
                  <a:pt x="0" y="2510270"/>
                </a:lnTo>
                <a:lnTo>
                  <a:pt x="0" y="0"/>
                </a:lnTo>
                <a:close/>
              </a:path>
            </a:pathLst>
          </a:custGeom>
          <a:blipFill rotWithShape="1">
            <a:blip r:embed="rId6">
              <a:alphaModFix/>
            </a:blip>
            <a:stretch>
              <a:fillRect b="0" l="0" r="0" t="0"/>
            </a:stretch>
          </a:blipFill>
          <a:ln cap="sq" cmpd="sng" w="38100">
            <a:solidFill>
              <a:srgbClr val="FFFE1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7"/>
          <p:cNvSpPr/>
          <p:nvPr/>
        </p:nvSpPr>
        <p:spPr>
          <a:xfrm flipH="1">
            <a:off x="11599704" y="4252667"/>
            <a:ext cx="1240930" cy="673205"/>
          </a:xfrm>
          <a:custGeom>
            <a:rect b="b" l="l" r="r" t="t"/>
            <a:pathLst>
              <a:path extrusionOk="0" h="673205" w="1240930">
                <a:moveTo>
                  <a:pt x="1240930" y="0"/>
                </a:moveTo>
                <a:lnTo>
                  <a:pt x="0" y="0"/>
                </a:lnTo>
                <a:lnTo>
                  <a:pt x="0" y="673204"/>
                </a:lnTo>
                <a:lnTo>
                  <a:pt x="1240930" y="673204"/>
                </a:lnTo>
                <a:lnTo>
                  <a:pt x="124093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7"/>
          <p:cNvSpPr/>
          <p:nvPr/>
        </p:nvSpPr>
        <p:spPr>
          <a:xfrm flipH="1">
            <a:off x="5178101" y="4252667"/>
            <a:ext cx="1240930" cy="673205"/>
          </a:xfrm>
          <a:custGeom>
            <a:rect b="b" l="l" r="r" t="t"/>
            <a:pathLst>
              <a:path extrusionOk="0" h="673205" w="1240930">
                <a:moveTo>
                  <a:pt x="1240929" y="0"/>
                </a:moveTo>
                <a:lnTo>
                  <a:pt x="0" y="0"/>
                </a:lnTo>
                <a:lnTo>
                  <a:pt x="0" y="673204"/>
                </a:lnTo>
                <a:lnTo>
                  <a:pt x="1240929" y="673204"/>
                </a:lnTo>
                <a:lnTo>
                  <a:pt x="1240929"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8" name="Google Shape;218;p7"/>
          <p:cNvGrpSpPr/>
          <p:nvPr/>
        </p:nvGrpSpPr>
        <p:grpSpPr>
          <a:xfrm>
            <a:off x="7044131" y="3579613"/>
            <a:ext cx="4248041" cy="1854262"/>
            <a:chOff x="0" y="-47625"/>
            <a:chExt cx="1225777" cy="535050"/>
          </a:xfrm>
        </p:grpSpPr>
        <p:sp>
          <p:nvSpPr>
            <p:cNvPr id="219" name="Google Shape;219;p7"/>
            <p:cNvSpPr/>
            <p:nvPr/>
          </p:nvSpPr>
          <p:spPr>
            <a:xfrm>
              <a:off x="0" y="0"/>
              <a:ext cx="1225777" cy="487425"/>
            </a:xfrm>
            <a:custGeom>
              <a:rect b="b" l="l" r="r" t="t"/>
              <a:pathLst>
                <a:path extrusionOk="0" h="487425" w="1225777">
                  <a:moveTo>
                    <a:pt x="92946" y="0"/>
                  </a:moveTo>
                  <a:lnTo>
                    <a:pt x="1132831" y="0"/>
                  </a:lnTo>
                  <a:cubicBezTo>
                    <a:pt x="1184163" y="0"/>
                    <a:pt x="1225777" y="41613"/>
                    <a:pt x="1225777" y="92946"/>
                  </a:cubicBezTo>
                  <a:lnTo>
                    <a:pt x="1225777" y="394479"/>
                  </a:lnTo>
                  <a:cubicBezTo>
                    <a:pt x="1225777" y="445811"/>
                    <a:pt x="1184163" y="487425"/>
                    <a:pt x="1132831" y="487425"/>
                  </a:cubicBezTo>
                  <a:lnTo>
                    <a:pt x="92946" y="487425"/>
                  </a:lnTo>
                  <a:cubicBezTo>
                    <a:pt x="41613" y="487425"/>
                    <a:pt x="0" y="445811"/>
                    <a:pt x="0" y="394479"/>
                  </a:cubicBezTo>
                  <a:lnTo>
                    <a:pt x="0" y="92946"/>
                  </a:lnTo>
                  <a:cubicBezTo>
                    <a:pt x="0" y="41613"/>
                    <a:pt x="41613" y="0"/>
                    <a:pt x="92946" y="0"/>
                  </a:cubicBezTo>
                  <a:close/>
                </a:path>
              </a:pathLst>
            </a:custGeom>
            <a:solidFill>
              <a:srgbClr val="AF1D23"/>
            </a:solidFill>
            <a:ln cap="rnd"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20" name="Google Shape;220;p7"/>
            <p:cNvSpPr txBox="1"/>
            <p:nvPr/>
          </p:nvSpPr>
          <p:spPr>
            <a:xfrm>
              <a:off x="0" y="-47625"/>
              <a:ext cx="1225776" cy="53505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100">
                  <a:solidFill>
                    <a:srgbClr val="FFFFFF"/>
                  </a:solidFill>
                  <a:latin typeface="Vollkorn"/>
                  <a:ea typeface="Vollkorn"/>
                  <a:cs typeface="Vollkorn"/>
                  <a:sym typeface="Vollkorn"/>
                </a:rPr>
                <a:t>Cuộc biểu tình của nông dân</a:t>
              </a:r>
              <a:endParaRPr i="1"/>
            </a:p>
            <a:p>
              <a:pPr indent="0" lvl="0" marL="0" marR="0" rtl="0" algn="ctr">
                <a:lnSpc>
                  <a:spcPct val="140000"/>
                </a:lnSpc>
                <a:spcBef>
                  <a:spcPts val="0"/>
                </a:spcBef>
                <a:spcAft>
                  <a:spcPts val="0"/>
                </a:spcAft>
                <a:buNone/>
              </a:pPr>
              <a:r>
                <a:rPr i="1" lang="en-US" sz="2100">
                  <a:solidFill>
                    <a:srgbClr val="FFFFFF"/>
                  </a:solidFill>
                  <a:latin typeface="Vollkorn"/>
                  <a:ea typeface="Vollkorn"/>
                  <a:cs typeface="Vollkorn"/>
                  <a:sym typeface="Vollkorn"/>
                </a:rPr>
                <a:t> phủ Hưng Nguyên (Nghệ An)</a:t>
              </a:r>
              <a:endParaRPr i="1"/>
            </a:p>
            <a:p>
              <a:pPr indent="0" lvl="0" marL="0" marR="0" rtl="0" algn="ctr">
                <a:lnSpc>
                  <a:spcPct val="140000"/>
                </a:lnSpc>
                <a:spcBef>
                  <a:spcPts val="0"/>
                </a:spcBef>
                <a:spcAft>
                  <a:spcPts val="0"/>
                </a:spcAft>
                <a:buNone/>
              </a:pPr>
              <a:r>
                <a:rPr i="1" lang="en-US" sz="2100">
                  <a:solidFill>
                    <a:srgbClr val="FFFFFF"/>
                  </a:solidFill>
                  <a:latin typeface="Vollkorn"/>
                  <a:ea typeface="Vollkorn"/>
                  <a:cs typeface="Vollkorn"/>
                  <a:sym typeface="Vollkorn"/>
                </a:rPr>
                <a:t>12/9/1930</a:t>
              </a:r>
              <a:endParaRPr i="1"/>
            </a:p>
          </p:txBody>
        </p:sp>
      </p:grpSp>
      <p:sp>
        <p:nvSpPr>
          <p:cNvPr id="221" name="Google Shape;221;p7"/>
          <p:cNvSpPr/>
          <p:nvPr/>
        </p:nvSpPr>
        <p:spPr>
          <a:xfrm>
            <a:off x="7188021" y="2659467"/>
            <a:ext cx="578700" cy="1767024"/>
          </a:xfrm>
          <a:custGeom>
            <a:rect b="b" l="l" r="r" t="t"/>
            <a:pathLst>
              <a:path extrusionOk="0" h="1767024" w="578700">
                <a:moveTo>
                  <a:pt x="0" y="0"/>
                </a:moveTo>
                <a:lnTo>
                  <a:pt x="578701" y="0"/>
                </a:lnTo>
                <a:lnTo>
                  <a:pt x="578701" y="1767024"/>
                </a:lnTo>
                <a:lnTo>
                  <a:pt x="0" y="1767024"/>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7"/>
          <p:cNvSpPr txBox="1"/>
          <p:nvPr/>
        </p:nvSpPr>
        <p:spPr>
          <a:xfrm>
            <a:off x="3199626" y="722724"/>
            <a:ext cx="121167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223" name="Google Shape;223;p7"/>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sp>
        <p:nvSpPr>
          <p:cNvPr id="224" name="Google Shape;224;p7"/>
          <p:cNvSpPr txBox="1"/>
          <p:nvPr/>
        </p:nvSpPr>
        <p:spPr>
          <a:xfrm>
            <a:off x="14752979" y="2221294"/>
            <a:ext cx="2631900" cy="877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Phong trào cách mạng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1930 - 1931</a:t>
            </a:r>
            <a:endParaRPr i="1"/>
          </a:p>
        </p:txBody>
      </p:sp>
      <p:sp>
        <p:nvSpPr>
          <p:cNvPr id="225" name="Google Shape;225;p7"/>
          <p:cNvSpPr txBox="1"/>
          <p:nvPr/>
        </p:nvSpPr>
        <p:spPr>
          <a:xfrm>
            <a:off x="1697923" y="9258300"/>
            <a:ext cx="26319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Tháng 1 - 4/1930</a:t>
            </a:r>
            <a:endParaRPr i="1"/>
          </a:p>
        </p:txBody>
      </p:sp>
      <p:sp>
        <p:nvSpPr>
          <p:cNvPr id="226" name="Google Shape;226;p7"/>
          <p:cNvSpPr txBox="1"/>
          <p:nvPr/>
        </p:nvSpPr>
        <p:spPr>
          <a:xfrm>
            <a:off x="7188021" y="6875272"/>
            <a:ext cx="39603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5/1930 phát triển thành cao trào</a:t>
            </a:r>
            <a:endParaRPr i="1"/>
          </a:p>
        </p:txBody>
      </p:sp>
      <p:sp>
        <p:nvSpPr>
          <p:cNvPr id="227" name="Google Shape;227;p7"/>
          <p:cNvSpPr txBox="1"/>
          <p:nvPr/>
        </p:nvSpPr>
        <p:spPr>
          <a:xfrm>
            <a:off x="14316904" y="9456125"/>
            <a:ext cx="19470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6 - 8/1930</a:t>
            </a:r>
            <a:endParaRPr i="1"/>
          </a:p>
        </p:txBody>
      </p:sp>
      <p:sp>
        <p:nvSpPr>
          <p:cNvPr id="228" name="Google Shape;228;p7"/>
          <p:cNvSpPr txBox="1"/>
          <p:nvPr/>
        </p:nvSpPr>
        <p:spPr>
          <a:xfrm>
            <a:off x="14648544" y="3268630"/>
            <a:ext cx="9639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499">
                <a:solidFill>
                  <a:srgbClr val="FFFFFF"/>
                </a:solidFill>
                <a:latin typeface="Vollkorn"/>
                <a:ea typeface="Vollkorn"/>
                <a:cs typeface="Vollkorn"/>
                <a:sym typeface="Vollkorn"/>
              </a:rPr>
              <a:t>9/1930</a:t>
            </a:r>
            <a:endParaRPr i="1"/>
          </a:p>
        </p:txBody>
      </p:sp>
      <p:sp>
        <p:nvSpPr>
          <p:cNvPr id="229" name="Google Shape;229;p7"/>
          <p:cNvSpPr txBox="1"/>
          <p:nvPr/>
        </p:nvSpPr>
        <p:spPr>
          <a:xfrm>
            <a:off x="8264465" y="3260520"/>
            <a:ext cx="2022600" cy="393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1" lang="en-US" sz="2555">
                <a:solidFill>
                  <a:srgbClr val="FFFE1F"/>
                </a:solidFill>
                <a:latin typeface="Vollkorn"/>
                <a:ea typeface="Vollkorn"/>
                <a:cs typeface="Vollkorn"/>
                <a:sym typeface="Vollkorn"/>
              </a:rPr>
              <a:t>Chết 171 người</a:t>
            </a:r>
            <a:endParaRPr i="1" sz="2555">
              <a:solidFill>
                <a:srgbClr val="FFFE1F"/>
              </a:solidFill>
              <a:latin typeface="Vollkorn"/>
              <a:ea typeface="Vollkorn"/>
              <a:cs typeface="Vollkorn"/>
              <a:sym typeface="Vollkorn"/>
            </a:endParaRPr>
          </a:p>
        </p:txBody>
      </p:sp>
      <p:sp>
        <p:nvSpPr>
          <p:cNvPr id="230" name="Google Shape;230;p7"/>
          <p:cNvSpPr txBox="1"/>
          <p:nvPr/>
        </p:nvSpPr>
        <p:spPr>
          <a:xfrm>
            <a:off x="1200632" y="2637265"/>
            <a:ext cx="3280800" cy="3846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i="1" lang="en-US" sz="2499">
                <a:solidFill>
                  <a:srgbClr val="FFFE1F"/>
                </a:solidFill>
                <a:latin typeface="Vollkorn"/>
                <a:ea typeface="Vollkorn"/>
                <a:cs typeface="Vollkorn"/>
                <a:sym typeface="Vollkorn"/>
              </a:rPr>
              <a:t>Xô Viết  Nghệ Tĩnh</a:t>
            </a:r>
            <a:endParaRPr i="1"/>
          </a:p>
        </p:txBody>
      </p:sp>
    </p:spTree>
  </p:cSld>
  <p:clrMapOvr>
    <a:masterClrMapping/>
  </p:clrMapOvr>
  <p:transition spd="slow" p14:dur="1500">
    <p:split orient="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34" name="Shape 234"/>
        <p:cNvGrpSpPr/>
        <p:nvPr/>
      </p:nvGrpSpPr>
      <p:grpSpPr>
        <a:xfrm>
          <a:off x="0" y="0"/>
          <a:ext cx="0" cy="0"/>
          <a:chOff x="0" y="0"/>
          <a:chExt cx="0" cy="0"/>
        </a:xfrm>
      </p:grpSpPr>
      <p:sp>
        <p:nvSpPr>
          <p:cNvPr id="235" name="Google Shape;235;p8"/>
          <p:cNvSpPr/>
          <p:nvPr/>
        </p:nvSpPr>
        <p:spPr>
          <a:xfrm>
            <a:off x="183607" y="197986"/>
            <a:ext cx="17926650" cy="9887033"/>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36" name="Google Shape;236;p8"/>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8"/>
          <p:cNvSpPr/>
          <p:nvPr/>
        </p:nvSpPr>
        <p:spPr>
          <a:xfrm>
            <a:off x="11087277" y="4394718"/>
            <a:ext cx="2168786" cy="1778405"/>
          </a:xfrm>
          <a:custGeom>
            <a:rect b="b" l="l" r="r" t="t"/>
            <a:pathLst>
              <a:path extrusionOk="0" h="1778405" w="2168786">
                <a:moveTo>
                  <a:pt x="0" y="0"/>
                </a:moveTo>
                <a:lnTo>
                  <a:pt x="2168786" y="0"/>
                </a:lnTo>
                <a:lnTo>
                  <a:pt x="2168786" y="1778404"/>
                </a:lnTo>
                <a:lnTo>
                  <a:pt x="0" y="177840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8"/>
          <p:cNvSpPr txBox="1"/>
          <p:nvPr/>
        </p:nvSpPr>
        <p:spPr>
          <a:xfrm>
            <a:off x="11394367" y="6115972"/>
            <a:ext cx="1554600" cy="960000"/>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1" i="1" lang="en-US" sz="2598">
                <a:solidFill>
                  <a:srgbClr val="FFFE1F"/>
                </a:solidFill>
                <a:latin typeface="Vollkorn"/>
                <a:ea typeface="Vollkorn"/>
                <a:cs typeface="Vollkorn"/>
                <a:sym typeface="Vollkorn"/>
              </a:rPr>
              <a:t>Xô viết </a:t>
            </a:r>
            <a:endParaRPr i="1"/>
          </a:p>
          <a:p>
            <a:pPr indent="0" lvl="0" marL="0" marR="0" rtl="0" algn="ctr">
              <a:lnSpc>
                <a:spcPct val="140030"/>
              </a:lnSpc>
              <a:spcBef>
                <a:spcPts val="0"/>
              </a:spcBef>
              <a:spcAft>
                <a:spcPts val="0"/>
              </a:spcAft>
              <a:buNone/>
            </a:pPr>
            <a:r>
              <a:rPr b="1" i="1" lang="en-US" sz="2598">
                <a:solidFill>
                  <a:srgbClr val="FFFE1F"/>
                </a:solidFill>
                <a:latin typeface="Vollkorn"/>
                <a:ea typeface="Vollkorn"/>
                <a:cs typeface="Vollkorn"/>
                <a:sym typeface="Vollkorn"/>
              </a:rPr>
              <a:t>Nghệ Tĩnh</a:t>
            </a:r>
            <a:endParaRPr i="1"/>
          </a:p>
        </p:txBody>
      </p:sp>
      <p:cxnSp>
        <p:nvCxnSpPr>
          <p:cNvPr id="239" name="Google Shape;239;p8"/>
          <p:cNvCxnSpPr/>
          <p:nvPr/>
        </p:nvCxnSpPr>
        <p:spPr>
          <a:xfrm>
            <a:off x="2937442" y="5283920"/>
            <a:ext cx="8149835" cy="0"/>
          </a:xfrm>
          <a:prstGeom prst="straightConnector1">
            <a:avLst/>
          </a:prstGeom>
          <a:noFill/>
          <a:ln cap="flat" cmpd="sng" w="133350">
            <a:solidFill>
              <a:srgbClr val="FFD700"/>
            </a:solidFill>
            <a:prstDash val="solid"/>
            <a:round/>
            <a:headEnd len="sm" w="sm" type="none"/>
            <a:tailEnd len="med" w="med" type="stealth"/>
          </a:ln>
        </p:spPr>
      </p:cxnSp>
      <p:sp>
        <p:nvSpPr>
          <p:cNvPr id="240" name="Google Shape;240;p8"/>
          <p:cNvSpPr/>
          <p:nvPr/>
        </p:nvSpPr>
        <p:spPr>
          <a:xfrm>
            <a:off x="5185272" y="2508681"/>
            <a:ext cx="2482470" cy="2724341"/>
          </a:xfrm>
          <a:custGeom>
            <a:rect b="b" l="l" r="r" t="t"/>
            <a:pathLst>
              <a:path extrusionOk="0" h="2724341" w="2482470">
                <a:moveTo>
                  <a:pt x="0" y="0"/>
                </a:moveTo>
                <a:lnTo>
                  <a:pt x="2482471" y="0"/>
                </a:lnTo>
                <a:lnTo>
                  <a:pt x="2482471" y="2724341"/>
                </a:lnTo>
                <a:lnTo>
                  <a:pt x="0" y="272434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8"/>
          <p:cNvSpPr/>
          <p:nvPr/>
        </p:nvSpPr>
        <p:spPr>
          <a:xfrm>
            <a:off x="7667743" y="3384147"/>
            <a:ext cx="2884686" cy="1593789"/>
          </a:xfrm>
          <a:custGeom>
            <a:rect b="b" l="l" r="r" t="t"/>
            <a:pathLst>
              <a:path extrusionOk="0" h="1593789" w="2884686">
                <a:moveTo>
                  <a:pt x="0" y="0"/>
                </a:moveTo>
                <a:lnTo>
                  <a:pt x="2884685" y="0"/>
                </a:lnTo>
                <a:lnTo>
                  <a:pt x="2884685" y="1593789"/>
                </a:lnTo>
                <a:lnTo>
                  <a:pt x="0" y="159378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2" name="Google Shape;242;p8"/>
          <p:cNvGrpSpPr/>
          <p:nvPr/>
        </p:nvGrpSpPr>
        <p:grpSpPr>
          <a:xfrm>
            <a:off x="2755046" y="6158942"/>
            <a:ext cx="2136703" cy="3099358"/>
            <a:chOff x="0" y="-66675"/>
            <a:chExt cx="606312" cy="879475"/>
          </a:xfrm>
        </p:grpSpPr>
        <p:sp>
          <p:nvSpPr>
            <p:cNvPr id="243" name="Google Shape;243;p8"/>
            <p:cNvSpPr/>
            <p:nvPr/>
          </p:nvSpPr>
          <p:spPr>
            <a:xfrm>
              <a:off x="0" y="0"/>
              <a:ext cx="606312" cy="812800"/>
            </a:xfrm>
            <a:custGeom>
              <a:rect b="b" l="l" r="r" t="t"/>
              <a:pathLst>
                <a:path extrusionOk="0" h="812800" w="606312">
                  <a:moveTo>
                    <a:pt x="184788" y="0"/>
                  </a:moveTo>
                  <a:lnTo>
                    <a:pt x="421523" y="0"/>
                  </a:lnTo>
                  <a:cubicBezTo>
                    <a:pt x="470532" y="0"/>
                    <a:pt x="517534" y="19469"/>
                    <a:pt x="552188" y="54123"/>
                  </a:cubicBezTo>
                  <a:cubicBezTo>
                    <a:pt x="586843" y="88778"/>
                    <a:pt x="606312" y="135779"/>
                    <a:pt x="606312" y="184788"/>
                  </a:cubicBezTo>
                  <a:lnTo>
                    <a:pt x="606312" y="628012"/>
                  </a:lnTo>
                  <a:cubicBezTo>
                    <a:pt x="606312" y="730067"/>
                    <a:pt x="523579" y="812800"/>
                    <a:pt x="421523" y="812800"/>
                  </a:cubicBezTo>
                  <a:lnTo>
                    <a:pt x="184788" y="812800"/>
                  </a:lnTo>
                  <a:cubicBezTo>
                    <a:pt x="82733" y="812800"/>
                    <a:pt x="0" y="730067"/>
                    <a:pt x="0" y="628012"/>
                  </a:cubicBezTo>
                  <a:lnTo>
                    <a:pt x="0" y="184788"/>
                  </a:lnTo>
                  <a:cubicBezTo>
                    <a:pt x="0" y="82733"/>
                    <a:pt x="82733" y="0"/>
                    <a:pt x="184788" y="0"/>
                  </a:cubicBezTo>
                  <a:close/>
                </a:path>
              </a:pathLst>
            </a:custGeom>
            <a:solidFill>
              <a:srgbClr val="EDE52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4" name="Google Shape;244;p8"/>
            <p:cNvSpPr txBox="1"/>
            <p:nvPr/>
          </p:nvSpPr>
          <p:spPr>
            <a:xfrm>
              <a:off x="0" y="-66675"/>
              <a:ext cx="606312" cy="8794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500">
                  <a:solidFill>
                    <a:srgbClr val="000000"/>
                  </a:solidFill>
                  <a:latin typeface="Vollkorn"/>
                  <a:ea typeface="Vollkorn"/>
                  <a:cs typeface="Vollkorn"/>
                  <a:sym typeface="Vollkorn"/>
                </a:rPr>
                <a:t>Cưỡng bức dân cày ra đầu thú</a:t>
              </a:r>
              <a:endParaRPr i="1"/>
            </a:p>
          </p:txBody>
        </p:sp>
      </p:grpSp>
      <p:grpSp>
        <p:nvGrpSpPr>
          <p:cNvPr id="245" name="Google Shape;245;p8"/>
          <p:cNvGrpSpPr/>
          <p:nvPr/>
        </p:nvGrpSpPr>
        <p:grpSpPr>
          <a:xfrm>
            <a:off x="5643210" y="6158942"/>
            <a:ext cx="2136703" cy="3099358"/>
            <a:chOff x="0" y="-66675"/>
            <a:chExt cx="606312" cy="879475"/>
          </a:xfrm>
        </p:grpSpPr>
        <p:sp>
          <p:nvSpPr>
            <p:cNvPr id="246" name="Google Shape;246;p8"/>
            <p:cNvSpPr/>
            <p:nvPr/>
          </p:nvSpPr>
          <p:spPr>
            <a:xfrm>
              <a:off x="0" y="0"/>
              <a:ext cx="606312" cy="812800"/>
            </a:xfrm>
            <a:custGeom>
              <a:rect b="b" l="l" r="r" t="t"/>
              <a:pathLst>
                <a:path extrusionOk="0" h="812800" w="606312">
                  <a:moveTo>
                    <a:pt x="184788" y="0"/>
                  </a:moveTo>
                  <a:lnTo>
                    <a:pt x="421523" y="0"/>
                  </a:lnTo>
                  <a:cubicBezTo>
                    <a:pt x="470532" y="0"/>
                    <a:pt x="517534" y="19469"/>
                    <a:pt x="552188" y="54123"/>
                  </a:cubicBezTo>
                  <a:cubicBezTo>
                    <a:pt x="586843" y="88778"/>
                    <a:pt x="606312" y="135779"/>
                    <a:pt x="606312" y="184788"/>
                  </a:cubicBezTo>
                  <a:lnTo>
                    <a:pt x="606312" y="628012"/>
                  </a:lnTo>
                  <a:cubicBezTo>
                    <a:pt x="606312" y="730067"/>
                    <a:pt x="523579" y="812800"/>
                    <a:pt x="421523" y="812800"/>
                  </a:cubicBezTo>
                  <a:lnTo>
                    <a:pt x="184788" y="812800"/>
                  </a:lnTo>
                  <a:cubicBezTo>
                    <a:pt x="82733" y="812800"/>
                    <a:pt x="0" y="730067"/>
                    <a:pt x="0" y="628012"/>
                  </a:cubicBezTo>
                  <a:lnTo>
                    <a:pt x="0" y="184788"/>
                  </a:lnTo>
                  <a:cubicBezTo>
                    <a:pt x="0" y="82733"/>
                    <a:pt x="82733" y="0"/>
                    <a:pt x="184788" y="0"/>
                  </a:cubicBezTo>
                  <a:close/>
                </a:path>
              </a:pathLst>
            </a:custGeom>
            <a:solidFill>
              <a:srgbClr val="EDE52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47" name="Google Shape;247;p8"/>
            <p:cNvSpPr txBox="1"/>
            <p:nvPr/>
          </p:nvSpPr>
          <p:spPr>
            <a:xfrm>
              <a:off x="0" y="-66675"/>
              <a:ext cx="606312" cy="8794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500">
                  <a:solidFill>
                    <a:srgbClr val="000000"/>
                  </a:solidFill>
                  <a:latin typeface="Vollkorn"/>
                  <a:ea typeface="Vollkorn"/>
                  <a:cs typeface="Vollkorn"/>
                  <a:sym typeface="Vollkorn"/>
                </a:rPr>
                <a:t>Tổ chức rước cờ vàng</a:t>
              </a:r>
              <a:endParaRPr i="1"/>
            </a:p>
          </p:txBody>
        </p:sp>
      </p:grpSp>
      <p:grpSp>
        <p:nvGrpSpPr>
          <p:cNvPr id="248" name="Google Shape;248;p8"/>
          <p:cNvGrpSpPr/>
          <p:nvPr/>
        </p:nvGrpSpPr>
        <p:grpSpPr>
          <a:xfrm>
            <a:off x="8610987" y="6158942"/>
            <a:ext cx="2136703" cy="3099358"/>
            <a:chOff x="0" y="-66675"/>
            <a:chExt cx="606312" cy="879475"/>
          </a:xfrm>
        </p:grpSpPr>
        <p:sp>
          <p:nvSpPr>
            <p:cNvPr id="249" name="Google Shape;249;p8"/>
            <p:cNvSpPr/>
            <p:nvPr/>
          </p:nvSpPr>
          <p:spPr>
            <a:xfrm>
              <a:off x="0" y="0"/>
              <a:ext cx="606312" cy="812800"/>
            </a:xfrm>
            <a:custGeom>
              <a:rect b="b" l="l" r="r" t="t"/>
              <a:pathLst>
                <a:path extrusionOk="0" h="812800" w="606312">
                  <a:moveTo>
                    <a:pt x="184788" y="0"/>
                  </a:moveTo>
                  <a:lnTo>
                    <a:pt x="421523" y="0"/>
                  </a:lnTo>
                  <a:cubicBezTo>
                    <a:pt x="470532" y="0"/>
                    <a:pt x="517534" y="19469"/>
                    <a:pt x="552188" y="54123"/>
                  </a:cubicBezTo>
                  <a:cubicBezTo>
                    <a:pt x="586843" y="88778"/>
                    <a:pt x="606312" y="135779"/>
                    <a:pt x="606312" y="184788"/>
                  </a:cubicBezTo>
                  <a:lnTo>
                    <a:pt x="606312" y="628012"/>
                  </a:lnTo>
                  <a:cubicBezTo>
                    <a:pt x="606312" y="730067"/>
                    <a:pt x="523579" y="812800"/>
                    <a:pt x="421523" y="812800"/>
                  </a:cubicBezTo>
                  <a:lnTo>
                    <a:pt x="184788" y="812800"/>
                  </a:lnTo>
                  <a:cubicBezTo>
                    <a:pt x="82733" y="812800"/>
                    <a:pt x="0" y="730067"/>
                    <a:pt x="0" y="628012"/>
                  </a:cubicBezTo>
                  <a:lnTo>
                    <a:pt x="0" y="184788"/>
                  </a:lnTo>
                  <a:cubicBezTo>
                    <a:pt x="0" y="82733"/>
                    <a:pt x="82733" y="0"/>
                    <a:pt x="184788" y="0"/>
                  </a:cubicBezTo>
                  <a:close/>
                </a:path>
              </a:pathLst>
            </a:custGeom>
            <a:solidFill>
              <a:srgbClr val="EDE52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50" name="Google Shape;250;p8"/>
            <p:cNvSpPr txBox="1"/>
            <p:nvPr/>
          </p:nvSpPr>
          <p:spPr>
            <a:xfrm>
              <a:off x="0" y="-66675"/>
              <a:ext cx="606312" cy="8794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3500">
                  <a:solidFill>
                    <a:srgbClr val="000000"/>
                  </a:solidFill>
                  <a:latin typeface="Vollkorn"/>
                  <a:ea typeface="Vollkorn"/>
                  <a:cs typeface="Vollkorn"/>
                  <a:sym typeface="Vollkorn"/>
                </a:rPr>
                <a:t>Nhận thẻ quy thuận</a:t>
              </a:r>
              <a:endParaRPr i="1"/>
            </a:p>
          </p:txBody>
        </p:sp>
      </p:grpSp>
      <p:sp>
        <p:nvSpPr>
          <p:cNvPr id="251" name="Google Shape;251;p8"/>
          <p:cNvSpPr/>
          <p:nvPr/>
        </p:nvSpPr>
        <p:spPr>
          <a:xfrm>
            <a:off x="689062" y="4159730"/>
            <a:ext cx="2248380" cy="2248380"/>
          </a:xfrm>
          <a:custGeom>
            <a:rect b="b" l="l" r="r" t="t"/>
            <a:pathLst>
              <a:path extrusionOk="0" h="2248380" w="2248380">
                <a:moveTo>
                  <a:pt x="0" y="0"/>
                </a:moveTo>
                <a:lnTo>
                  <a:pt x="2248380" y="0"/>
                </a:lnTo>
                <a:lnTo>
                  <a:pt x="2248380" y="2248380"/>
                </a:lnTo>
                <a:lnTo>
                  <a:pt x="0" y="2248380"/>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8"/>
          <p:cNvSpPr txBox="1"/>
          <p:nvPr/>
        </p:nvSpPr>
        <p:spPr>
          <a:xfrm>
            <a:off x="3199626" y="722724"/>
            <a:ext cx="12192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253" name="Google Shape;253;p8"/>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sp>
        <p:nvSpPr>
          <p:cNvPr id="254" name="Google Shape;254;p8"/>
          <p:cNvSpPr txBox="1"/>
          <p:nvPr/>
        </p:nvSpPr>
        <p:spPr>
          <a:xfrm>
            <a:off x="4790866" y="5502995"/>
            <a:ext cx="4505400" cy="499800"/>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None/>
            </a:pPr>
            <a:r>
              <a:rPr i="1" lang="en-US" sz="3248">
                <a:solidFill>
                  <a:srgbClr val="FFFFFF"/>
                </a:solidFill>
                <a:latin typeface="Vollkorn"/>
                <a:ea typeface="Vollkorn"/>
                <a:cs typeface="Vollkorn"/>
                <a:sym typeface="Vollkorn"/>
              </a:rPr>
              <a:t>Kết hợp bạo lực với chính trị</a:t>
            </a:r>
            <a:endParaRPr i="1" sz="3248">
              <a:solidFill>
                <a:srgbClr val="FFFFFF"/>
              </a:solidFill>
              <a:latin typeface="Vollkorn"/>
              <a:ea typeface="Vollkorn"/>
              <a:cs typeface="Vollkorn"/>
              <a:sym typeface="Vollkorn"/>
            </a:endParaRPr>
          </a:p>
        </p:txBody>
      </p:sp>
      <p:sp>
        <p:nvSpPr>
          <p:cNvPr id="255" name="Google Shape;255;p8"/>
          <p:cNvSpPr txBox="1"/>
          <p:nvPr/>
        </p:nvSpPr>
        <p:spPr>
          <a:xfrm>
            <a:off x="11240822" y="3387063"/>
            <a:ext cx="1861800" cy="960000"/>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1" i="1" lang="en-US" sz="2598">
                <a:solidFill>
                  <a:srgbClr val="FFFE1F"/>
                </a:solidFill>
                <a:latin typeface="Vollkorn"/>
                <a:ea typeface="Vollkorn"/>
                <a:cs typeface="Vollkorn"/>
                <a:sym typeface="Vollkorn"/>
              </a:rPr>
              <a:t>Phong trào cách mạng</a:t>
            </a:r>
            <a:endParaRPr i="1"/>
          </a:p>
        </p:txBody>
      </p:sp>
      <p:sp>
        <p:nvSpPr>
          <p:cNvPr id="256" name="Google Shape;256;p8"/>
          <p:cNvSpPr txBox="1"/>
          <p:nvPr/>
        </p:nvSpPr>
        <p:spPr>
          <a:xfrm>
            <a:off x="14314688" y="2962414"/>
            <a:ext cx="2360700" cy="510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314" u="sng">
                <a:solidFill>
                  <a:srgbClr val="FFFE1F"/>
                </a:solidFill>
                <a:latin typeface="Vollkorn"/>
                <a:ea typeface="Vollkorn"/>
                <a:cs typeface="Vollkorn"/>
                <a:sym typeface="Vollkorn"/>
              </a:rPr>
              <a:t>Đầu năm 1931</a:t>
            </a:r>
            <a:endParaRPr i="1"/>
          </a:p>
        </p:txBody>
      </p:sp>
      <p:sp>
        <p:nvSpPr>
          <p:cNvPr id="257" name="Google Shape;257;p8"/>
          <p:cNvSpPr txBox="1"/>
          <p:nvPr/>
        </p:nvSpPr>
        <p:spPr>
          <a:xfrm>
            <a:off x="14860437" y="5882405"/>
            <a:ext cx="1089300" cy="510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i="1" lang="en-US" sz="3314" u="sng">
                <a:solidFill>
                  <a:srgbClr val="FFFE1F"/>
                </a:solidFill>
                <a:latin typeface="Vollkorn"/>
                <a:ea typeface="Vollkorn"/>
                <a:cs typeface="Vollkorn"/>
                <a:sym typeface="Vollkorn"/>
              </a:rPr>
              <a:t>4/1931</a:t>
            </a:r>
            <a:endParaRPr i="1"/>
          </a:p>
        </p:txBody>
      </p:sp>
      <p:sp>
        <p:nvSpPr>
          <p:cNvPr id="258" name="Google Shape;258;p8"/>
          <p:cNvSpPr txBox="1"/>
          <p:nvPr/>
        </p:nvSpPr>
        <p:spPr>
          <a:xfrm>
            <a:off x="13256063" y="6607751"/>
            <a:ext cx="4297800" cy="22737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i="1" lang="en-US" sz="2841">
                <a:solidFill>
                  <a:srgbClr val="FFFE1F"/>
                </a:solidFill>
                <a:latin typeface="Vollkorn"/>
                <a:ea typeface="Vollkorn"/>
                <a:cs typeface="Vollkorn"/>
                <a:sym typeface="Vollkorn"/>
              </a:rPr>
              <a:t>Toàn bộ BCH TW Đảng bị bắt không còn một ủy viên nào</a:t>
            </a:r>
            <a:endParaRPr i="1"/>
          </a:p>
          <a:p>
            <a:pPr indent="0" lvl="0" marL="0" marR="0" rtl="0" algn="ctr">
              <a:lnSpc>
                <a:spcPct val="139985"/>
              </a:lnSpc>
              <a:spcBef>
                <a:spcPts val="0"/>
              </a:spcBef>
              <a:spcAft>
                <a:spcPts val="0"/>
              </a:spcAft>
              <a:buNone/>
            </a:pPr>
            <a:r>
              <a:rPr i="1" lang="en-US" sz="2841">
                <a:solidFill>
                  <a:srgbClr val="FFFE1F"/>
                </a:solidFill>
                <a:latin typeface="Vollkorn"/>
                <a:ea typeface="Vollkorn"/>
                <a:cs typeface="Vollkorn"/>
                <a:sym typeface="Vollkorn"/>
              </a:rPr>
              <a:t>"Các tổ chức Đảng và của</a:t>
            </a:r>
            <a:endParaRPr i="1"/>
          </a:p>
          <a:p>
            <a:pPr indent="0" lvl="0" marL="0" marR="0" rtl="0" algn="ctr">
              <a:lnSpc>
                <a:spcPct val="139985"/>
              </a:lnSpc>
              <a:spcBef>
                <a:spcPts val="0"/>
              </a:spcBef>
              <a:spcAft>
                <a:spcPts val="0"/>
              </a:spcAft>
              <a:buNone/>
            </a:pPr>
            <a:r>
              <a:rPr i="1" lang="en-US" sz="2841">
                <a:solidFill>
                  <a:srgbClr val="FFFE1F"/>
                </a:solidFill>
                <a:latin typeface="Vollkorn"/>
                <a:ea typeface="Vollkorn"/>
                <a:cs typeface="Vollkorn"/>
                <a:sym typeface="Vollkorn"/>
              </a:rPr>
              <a:t> quần chúng tan rã hầu hết"</a:t>
            </a:r>
            <a:endParaRPr i="1"/>
          </a:p>
        </p:txBody>
      </p:sp>
      <p:sp>
        <p:nvSpPr>
          <p:cNvPr id="259" name="Google Shape;259;p8"/>
          <p:cNvSpPr txBox="1"/>
          <p:nvPr/>
        </p:nvSpPr>
        <p:spPr>
          <a:xfrm>
            <a:off x="13713926" y="3690802"/>
            <a:ext cx="3519000" cy="1661700"/>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i="1" lang="en-US" sz="2841">
                <a:solidFill>
                  <a:srgbClr val="FFFE1F"/>
                </a:solidFill>
                <a:latin typeface="Vollkorn"/>
                <a:ea typeface="Vollkorn"/>
                <a:cs typeface="Vollkorn"/>
                <a:sym typeface="Vollkorn"/>
              </a:rPr>
              <a:t>Hàng ngàn người chiến sĩ cộng sản và yêu nước bị bắt, giết, tù đày</a:t>
            </a:r>
            <a:endParaRPr i="1"/>
          </a:p>
        </p:txBody>
      </p:sp>
      <p:sp>
        <p:nvSpPr>
          <p:cNvPr id="260" name="Google Shape;260;p8"/>
          <p:cNvSpPr/>
          <p:nvPr/>
        </p:nvSpPr>
        <p:spPr>
          <a:xfrm>
            <a:off x="14794184" y="1927656"/>
            <a:ext cx="2759783" cy="1110813"/>
          </a:xfrm>
          <a:custGeom>
            <a:rect b="b" l="l" r="r" t="t"/>
            <a:pathLst>
              <a:path extrusionOk="0" h="1110813" w="2759783">
                <a:moveTo>
                  <a:pt x="0" y="0"/>
                </a:moveTo>
                <a:lnTo>
                  <a:pt x="2759783" y="0"/>
                </a:lnTo>
                <a:lnTo>
                  <a:pt x="2759783" y="1110813"/>
                </a:lnTo>
                <a:lnTo>
                  <a:pt x="0" y="111081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8"/>
          <p:cNvSpPr txBox="1"/>
          <p:nvPr/>
        </p:nvSpPr>
        <p:spPr>
          <a:xfrm>
            <a:off x="14829594" y="2054414"/>
            <a:ext cx="2631900" cy="877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Phong trào cách mạng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1930 - 1931</a:t>
            </a:r>
            <a:endParaRPr i="1"/>
          </a:p>
        </p:txBody>
      </p:sp>
    </p:spTree>
  </p:cSld>
  <p:clrMapOvr>
    <a:masterClrMapping/>
  </p:clrMapOvr>
  <p:transition spd="slow" p14:dur="15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1A1F"/>
        </a:solidFill>
      </p:bgPr>
    </p:bg>
    <p:spTree>
      <p:nvGrpSpPr>
        <p:cNvPr id="265" name="Shape 265"/>
        <p:cNvGrpSpPr/>
        <p:nvPr/>
      </p:nvGrpSpPr>
      <p:grpSpPr>
        <a:xfrm>
          <a:off x="0" y="0"/>
          <a:ext cx="0" cy="0"/>
          <a:chOff x="0" y="0"/>
          <a:chExt cx="0" cy="0"/>
        </a:xfrm>
      </p:grpSpPr>
      <p:sp>
        <p:nvSpPr>
          <p:cNvPr id="266" name="Google Shape;266;p9"/>
          <p:cNvSpPr/>
          <p:nvPr/>
        </p:nvSpPr>
        <p:spPr>
          <a:xfrm>
            <a:off x="183607" y="197986"/>
            <a:ext cx="17920786" cy="9883798"/>
          </a:xfrm>
          <a:custGeom>
            <a:rect b="b" l="l" r="r" t="t"/>
            <a:pathLst>
              <a:path extrusionOk="0" h="3472180" w="6295575">
                <a:moveTo>
                  <a:pt x="6293035" y="1087120"/>
                </a:moveTo>
                <a:lnTo>
                  <a:pt x="6295575" y="1071880"/>
                </a:lnTo>
                <a:lnTo>
                  <a:pt x="6289225" y="1075690"/>
                </a:lnTo>
                <a:lnTo>
                  <a:pt x="6289225" y="1051560"/>
                </a:lnTo>
                <a:cubicBezTo>
                  <a:pt x="6289225" y="1050290"/>
                  <a:pt x="6287955" y="1046480"/>
                  <a:pt x="6286685" y="1041400"/>
                </a:cubicBezTo>
                <a:lnTo>
                  <a:pt x="6286685" y="1038860"/>
                </a:lnTo>
                <a:lnTo>
                  <a:pt x="6285415" y="1038860"/>
                </a:lnTo>
                <a:cubicBezTo>
                  <a:pt x="6284145" y="1033780"/>
                  <a:pt x="6280335" y="1033780"/>
                  <a:pt x="6279065" y="1033780"/>
                </a:cubicBezTo>
                <a:cubicBezTo>
                  <a:pt x="6279065" y="993140"/>
                  <a:pt x="6280335" y="951230"/>
                  <a:pt x="6281605" y="910590"/>
                </a:cubicBezTo>
                <a:cubicBezTo>
                  <a:pt x="6281605" y="899160"/>
                  <a:pt x="6282875" y="889000"/>
                  <a:pt x="6282875" y="877570"/>
                </a:cubicBezTo>
                <a:lnTo>
                  <a:pt x="6286685" y="877570"/>
                </a:lnTo>
                <a:lnTo>
                  <a:pt x="6286685" y="847090"/>
                </a:lnTo>
                <a:lnTo>
                  <a:pt x="6290495" y="847090"/>
                </a:lnTo>
                <a:lnTo>
                  <a:pt x="6290495" y="816610"/>
                </a:lnTo>
                <a:cubicBezTo>
                  <a:pt x="6293035" y="781050"/>
                  <a:pt x="6295575" y="726440"/>
                  <a:pt x="6293035" y="692150"/>
                </a:cubicBezTo>
                <a:cubicBezTo>
                  <a:pt x="6294305" y="674370"/>
                  <a:pt x="6291765" y="652780"/>
                  <a:pt x="6290495" y="641350"/>
                </a:cubicBezTo>
                <a:lnTo>
                  <a:pt x="6291765" y="641350"/>
                </a:lnTo>
                <a:lnTo>
                  <a:pt x="6287955" y="542290"/>
                </a:lnTo>
                <a:lnTo>
                  <a:pt x="6289225" y="541020"/>
                </a:lnTo>
                <a:lnTo>
                  <a:pt x="6289225" y="537210"/>
                </a:lnTo>
                <a:cubicBezTo>
                  <a:pt x="6289225" y="502920"/>
                  <a:pt x="6287955" y="468630"/>
                  <a:pt x="6287955" y="431800"/>
                </a:cubicBezTo>
                <a:cubicBezTo>
                  <a:pt x="6285415" y="361950"/>
                  <a:pt x="6284145" y="290830"/>
                  <a:pt x="6290495" y="213360"/>
                </a:cubicBezTo>
                <a:lnTo>
                  <a:pt x="6290495" y="207010"/>
                </a:lnTo>
                <a:cubicBezTo>
                  <a:pt x="6289225" y="191770"/>
                  <a:pt x="6289225" y="176530"/>
                  <a:pt x="6289225" y="158750"/>
                </a:cubicBezTo>
                <a:lnTo>
                  <a:pt x="6289225" y="80010"/>
                </a:lnTo>
                <a:lnTo>
                  <a:pt x="6294305" y="59690"/>
                </a:lnTo>
                <a:lnTo>
                  <a:pt x="6294305" y="8890"/>
                </a:lnTo>
                <a:lnTo>
                  <a:pt x="6287955" y="8890"/>
                </a:lnTo>
                <a:cubicBezTo>
                  <a:pt x="6249855" y="8890"/>
                  <a:pt x="6193975" y="7620"/>
                  <a:pt x="6178735" y="7620"/>
                </a:cubicBezTo>
                <a:cubicBezTo>
                  <a:pt x="6150795" y="7620"/>
                  <a:pt x="6135555" y="7620"/>
                  <a:pt x="6127935" y="8890"/>
                </a:cubicBezTo>
                <a:cubicBezTo>
                  <a:pt x="6094915" y="0"/>
                  <a:pt x="6016175" y="1270"/>
                  <a:pt x="5939975" y="3810"/>
                </a:cubicBezTo>
                <a:cubicBezTo>
                  <a:pt x="5901875" y="5080"/>
                  <a:pt x="5865045" y="5080"/>
                  <a:pt x="5839645" y="3810"/>
                </a:cubicBezTo>
                <a:lnTo>
                  <a:pt x="5835835" y="3810"/>
                </a:lnTo>
                <a:lnTo>
                  <a:pt x="5833295" y="10160"/>
                </a:lnTo>
                <a:cubicBezTo>
                  <a:pt x="5782495" y="10160"/>
                  <a:pt x="5732965" y="11430"/>
                  <a:pt x="5668195" y="13970"/>
                </a:cubicBezTo>
                <a:lnTo>
                  <a:pt x="5656765" y="13970"/>
                </a:lnTo>
                <a:lnTo>
                  <a:pt x="5658035" y="16510"/>
                </a:lnTo>
                <a:lnTo>
                  <a:pt x="5625015" y="16510"/>
                </a:lnTo>
                <a:lnTo>
                  <a:pt x="5625015" y="21590"/>
                </a:lnTo>
                <a:cubicBezTo>
                  <a:pt x="5602155" y="21590"/>
                  <a:pt x="5578025" y="20320"/>
                  <a:pt x="5551355" y="19050"/>
                </a:cubicBezTo>
                <a:cubicBezTo>
                  <a:pt x="5528495" y="17780"/>
                  <a:pt x="5505635" y="17780"/>
                  <a:pt x="5482775" y="16510"/>
                </a:cubicBezTo>
                <a:lnTo>
                  <a:pt x="5482775" y="15240"/>
                </a:lnTo>
                <a:cubicBezTo>
                  <a:pt x="5475155" y="13970"/>
                  <a:pt x="5466265" y="13970"/>
                  <a:pt x="5458645" y="12700"/>
                </a:cubicBezTo>
                <a:lnTo>
                  <a:pt x="5457375" y="44450"/>
                </a:lnTo>
                <a:lnTo>
                  <a:pt x="5453565" y="44450"/>
                </a:lnTo>
                <a:lnTo>
                  <a:pt x="5453565" y="13970"/>
                </a:lnTo>
                <a:cubicBezTo>
                  <a:pt x="5345548" y="10160"/>
                  <a:pt x="5209368" y="12700"/>
                  <a:pt x="5076510" y="15240"/>
                </a:cubicBezTo>
                <a:cubicBezTo>
                  <a:pt x="4940329" y="17780"/>
                  <a:pt x="4810793" y="20320"/>
                  <a:pt x="4691220" y="16510"/>
                </a:cubicBezTo>
                <a:cubicBezTo>
                  <a:pt x="4634755" y="17780"/>
                  <a:pt x="4591576" y="17780"/>
                  <a:pt x="4555041" y="16510"/>
                </a:cubicBezTo>
                <a:lnTo>
                  <a:pt x="4555041" y="15240"/>
                </a:lnTo>
                <a:lnTo>
                  <a:pt x="4442111" y="12700"/>
                </a:lnTo>
                <a:lnTo>
                  <a:pt x="4442111" y="16510"/>
                </a:lnTo>
                <a:cubicBezTo>
                  <a:pt x="4405575" y="16510"/>
                  <a:pt x="4365717" y="17780"/>
                  <a:pt x="4322538" y="17780"/>
                </a:cubicBezTo>
                <a:lnTo>
                  <a:pt x="4295966" y="12700"/>
                </a:lnTo>
                <a:lnTo>
                  <a:pt x="4279359" y="12700"/>
                </a:lnTo>
                <a:cubicBezTo>
                  <a:pt x="4236180" y="11430"/>
                  <a:pt x="4216252" y="11430"/>
                  <a:pt x="4209608" y="19050"/>
                </a:cubicBezTo>
                <a:lnTo>
                  <a:pt x="4209608" y="21590"/>
                </a:lnTo>
                <a:cubicBezTo>
                  <a:pt x="4193001" y="22860"/>
                  <a:pt x="4176394" y="22860"/>
                  <a:pt x="4163108" y="24130"/>
                </a:cubicBezTo>
                <a:cubicBezTo>
                  <a:pt x="4129894" y="19050"/>
                  <a:pt x="4086715" y="20320"/>
                  <a:pt x="4036892" y="20320"/>
                </a:cubicBezTo>
                <a:cubicBezTo>
                  <a:pt x="3987071" y="21590"/>
                  <a:pt x="3933928" y="21590"/>
                  <a:pt x="3897391" y="16510"/>
                </a:cubicBezTo>
                <a:lnTo>
                  <a:pt x="3894070" y="15240"/>
                </a:lnTo>
                <a:lnTo>
                  <a:pt x="3887427" y="15240"/>
                </a:lnTo>
                <a:cubicBezTo>
                  <a:pt x="3870820" y="16510"/>
                  <a:pt x="3804390" y="17780"/>
                  <a:pt x="3741283" y="19050"/>
                </a:cubicBezTo>
                <a:cubicBezTo>
                  <a:pt x="3681496" y="20320"/>
                  <a:pt x="3615067" y="21590"/>
                  <a:pt x="3561924" y="22860"/>
                </a:cubicBezTo>
                <a:cubicBezTo>
                  <a:pt x="3551960" y="20320"/>
                  <a:pt x="3532031" y="19050"/>
                  <a:pt x="3508780" y="19050"/>
                </a:cubicBezTo>
                <a:cubicBezTo>
                  <a:pt x="3432387" y="20320"/>
                  <a:pt x="3346029" y="21590"/>
                  <a:pt x="3239742" y="21590"/>
                </a:cubicBezTo>
                <a:lnTo>
                  <a:pt x="3236421" y="20320"/>
                </a:lnTo>
                <a:lnTo>
                  <a:pt x="3219814" y="21590"/>
                </a:lnTo>
                <a:cubicBezTo>
                  <a:pt x="3150063" y="21590"/>
                  <a:pt x="3080312" y="20320"/>
                  <a:pt x="3010562" y="20320"/>
                </a:cubicBezTo>
                <a:lnTo>
                  <a:pt x="3010562" y="17780"/>
                </a:lnTo>
                <a:cubicBezTo>
                  <a:pt x="2990633" y="19050"/>
                  <a:pt x="2970704" y="19050"/>
                  <a:pt x="2954097" y="20320"/>
                </a:cubicBezTo>
                <a:lnTo>
                  <a:pt x="2927525" y="20320"/>
                </a:lnTo>
                <a:cubicBezTo>
                  <a:pt x="2764773" y="19050"/>
                  <a:pt x="2595379" y="17780"/>
                  <a:pt x="2422663" y="17780"/>
                </a:cubicBezTo>
                <a:lnTo>
                  <a:pt x="2416020" y="17780"/>
                </a:lnTo>
                <a:lnTo>
                  <a:pt x="2406056" y="22860"/>
                </a:lnTo>
                <a:lnTo>
                  <a:pt x="2406056" y="27940"/>
                </a:lnTo>
                <a:lnTo>
                  <a:pt x="2399413" y="27940"/>
                </a:lnTo>
                <a:lnTo>
                  <a:pt x="2193482" y="16510"/>
                </a:lnTo>
                <a:cubicBezTo>
                  <a:pt x="2163589" y="16510"/>
                  <a:pt x="2146982" y="19050"/>
                  <a:pt x="2127053" y="20320"/>
                </a:cubicBezTo>
                <a:cubicBezTo>
                  <a:pt x="2097160" y="22860"/>
                  <a:pt x="2070588" y="26670"/>
                  <a:pt x="1984230" y="21590"/>
                </a:cubicBezTo>
                <a:lnTo>
                  <a:pt x="1984230" y="24130"/>
                </a:lnTo>
                <a:lnTo>
                  <a:pt x="1774978" y="24130"/>
                </a:lnTo>
                <a:cubicBezTo>
                  <a:pt x="1532511" y="24130"/>
                  <a:pt x="1253509" y="24130"/>
                  <a:pt x="1037614" y="19050"/>
                </a:cubicBezTo>
                <a:lnTo>
                  <a:pt x="947935" y="17780"/>
                </a:lnTo>
                <a:lnTo>
                  <a:pt x="984471" y="24130"/>
                </a:lnTo>
                <a:lnTo>
                  <a:pt x="964542" y="24130"/>
                </a:lnTo>
                <a:cubicBezTo>
                  <a:pt x="878184"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1060"/>
                  <a:pt x="6350" y="873760"/>
                  <a:pt x="6350" y="929640"/>
                </a:cubicBezTo>
                <a:lnTo>
                  <a:pt x="10160" y="929640"/>
                </a:lnTo>
                <a:lnTo>
                  <a:pt x="10160" y="935990"/>
                </a:lnTo>
                <a:lnTo>
                  <a:pt x="19050" y="937260"/>
                </a:lnTo>
                <a:lnTo>
                  <a:pt x="19050" y="955040"/>
                </a:lnTo>
                <a:lnTo>
                  <a:pt x="12700" y="955040"/>
                </a:lnTo>
                <a:lnTo>
                  <a:pt x="16510" y="1005840"/>
                </a:lnTo>
                <a:lnTo>
                  <a:pt x="16510" y="1013460"/>
                </a:lnTo>
                <a:cubicBezTo>
                  <a:pt x="13970" y="1060450"/>
                  <a:pt x="10160" y="1108710"/>
                  <a:pt x="16510" y="1141730"/>
                </a:cubicBezTo>
                <a:cubicBezTo>
                  <a:pt x="16510" y="1144270"/>
                  <a:pt x="16510" y="1145540"/>
                  <a:pt x="15240" y="1146810"/>
                </a:cubicBezTo>
                <a:lnTo>
                  <a:pt x="12700" y="1148080"/>
                </a:lnTo>
                <a:lnTo>
                  <a:pt x="12700" y="1153160"/>
                </a:lnTo>
                <a:cubicBezTo>
                  <a:pt x="13970" y="1165860"/>
                  <a:pt x="13970" y="1184910"/>
                  <a:pt x="15240" y="1205230"/>
                </a:cubicBezTo>
                <a:cubicBezTo>
                  <a:pt x="16510" y="1245870"/>
                  <a:pt x="19050" y="1291590"/>
                  <a:pt x="21590" y="1313180"/>
                </a:cubicBezTo>
                <a:cubicBezTo>
                  <a:pt x="21590" y="1315720"/>
                  <a:pt x="20320" y="1318260"/>
                  <a:pt x="20320" y="1319530"/>
                </a:cubicBezTo>
                <a:cubicBezTo>
                  <a:pt x="20320" y="1320800"/>
                  <a:pt x="19050" y="1322070"/>
                  <a:pt x="19050" y="1323340"/>
                </a:cubicBezTo>
                <a:lnTo>
                  <a:pt x="21590" y="1323340"/>
                </a:lnTo>
                <a:lnTo>
                  <a:pt x="21590" y="1324610"/>
                </a:lnTo>
                <a:cubicBezTo>
                  <a:pt x="15240" y="1353820"/>
                  <a:pt x="17780" y="1414780"/>
                  <a:pt x="20320" y="1469390"/>
                </a:cubicBezTo>
                <a:cubicBezTo>
                  <a:pt x="21590" y="1510030"/>
                  <a:pt x="24130" y="1560830"/>
                  <a:pt x="20320" y="1570990"/>
                </a:cubicBezTo>
                <a:lnTo>
                  <a:pt x="16510" y="1570990"/>
                </a:lnTo>
                <a:lnTo>
                  <a:pt x="17780" y="1668780"/>
                </a:lnTo>
                <a:lnTo>
                  <a:pt x="11430" y="1668780"/>
                </a:lnTo>
                <a:cubicBezTo>
                  <a:pt x="11430" y="1680210"/>
                  <a:pt x="10160" y="1690370"/>
                  <a:pt x="10160" y="1700530"/>
                </a:cubicBezTo>
                <a:lnTo>
                  <a:pt x="8890" y="1699260"/>
                </a:lnTo>
                <a:lnTo>
                  <a:pt x="10160" y="1714500"/>
                </a:lnTo>
                <a:lnTo>
                  <a:pt x="10160" y="1718310"/>
                </a:lnTo>
                <a:lnTo>
                  <a:pt x="13970" y="1813560"/>
                </a:lnTo>
                <a:lnTo>
                  <a:pt x="21590" y="1813560"/>
                </a:lnTo>
                <a:cubicBezTo>
                  <a:pt x="22860" y="1819910"/>
                  <a:pt x="22860" y="1826260"/>
                  <a:pt x="24130" y="1831340"/>
                </a:cubicBezTo>
                <a:lnTo>
                  <a:pt x="22860" y="1830070"/>
                </a:lnTo>
                <a:lnTo>
                  <a:pt x="21590" y="1850390"/>
                </a:lnTo>
                <a:cubicBezTo>
                  <a:pt x="20320" y="1870710"/>
                  <a:pt x="20320" y="1887220"/>
                  <a:pt x="20320" y="1902460"/>
                </a:cubicBezTo>
                <a:cubicBezTo>
                  <a:pt x="17780" y="1910080"/>
                  <a:pt x="15240" y="1917700"/>
                  <a:pt x="13970" y="1926590"/>
                </a:cubicBezTo>
                <a:lnTo>
                  <a:pt x="12700" y="1930400"/>
                </a:lnTo>
                <a:lnTo>
                  <a:pt x="12700" y="1932940"/>
                </a:lnTo>
                <a:cubicBezTo>
                  <a:pt x="13970" y="1934210"/>
                  <a:pt x="15240" y="1939290"/>
                  <a:pt x="16510" y="1962150"/>
                </a:cubicBezTo>
                <a:cubicBezTo>
                  <a:pt x="16510" y="1992630"/>
                  <a:pt x="19050" y="2018030"/>
                  <a:pt x="22860" y="2057400"/>
                </a:cubicBezTo>
                <a:lnTo>
                  <a:pt x="12700" y="2094230"/>
                </a:lnTo>
                <a:cubicBezTo>
                  <a:pt x="8890" y="2108200"/>
                  <a:pt x="8890" y="2112010"/>
                  <a:pt x="8890" y="2118360"/>
                </a:cubicBezTo>
                <a:cubicBezTo>
                  <a:pt x="8890" y="2123440"/>
                  <a:pt x="8890" y="2131060"/>
                  <a:pt x="5080" y="2152650"/>
                </a:cubicBezTo>
                <a:lnTo>
                  <a:pt x="8890" y="2153920"/>
                </a:lnTo>
                <a:cubicBezTo>
                  <a:pt x="10160" y="2161540"/>
                  <a:pt x="10160" y="2190750"/>
                  <a:pt x="10160" y="2209800"/>
                </a:cubicBezTo>
                <a:cubicBezTo>
                  <a:pt x="10160" y="2247900"/>
                  <a:pt x="10160" y="2261870"/>
                  <a:pt x="12700" y="2265680"/>
                </a:cubicBezTo>
                <a:cubicBezTo>
                  <a:pt x="10160" y="2283460"/>
                  <a:pt x="8890" y="2299970"/>
                  <a:pt x="8890" y="2317750"/>
                </a:cubicBezTo>
                <a:cubicBezTo>
                  <a:pt x="7620" y="2338070"/>
                  <a:pt x="7620" y="2359660"/>
                  <a:pt x="2540" y="2386330"/>
                </a:cubicBezTo>
                <a:lnTo>
                  <a:pt x="0" y="2401570"/>
                </a:lnTo>
                <a:lnTo>
                  <a:pt x="6350" y="2397760"/>
                </a:lnTo>
                <a:lnTo>
                  <a:pt x="6350" y="2421890"/>
                </a:lnTo>
                <a:cubicBezTo>
                  <a:pt x="6350" y="2423160"/>
                  <a:pt x="7620" y="2426970"/>
                  <a:pt x="8890" y="2432050"/>
                </a:cubicBezTo>
                <a:lnTo>
                  <a:pt x="8890" y="2434590"/>
                </a:lnTo>
                <a:lnTo>
                  <a:pt x="10160" y="2434590"/>
                </a:lnTo>
                <a:cubicBezTo>
                  <a:pt x="11430" y="2439670"/>
                  <a:pt x="15240" y="2439670"/>
                  <a:pt x="16510" y="2439670"/>
                </a:cubicBezTo>
                <a:cubicBezTo>
                  <a:pt x="16510" y="2480310"/>
                  <a:pt x="15240" y="2522220"/>
                  <a:pt x="13970" y="2562860"/>
                </a:cubicBezTo>
                <a:cubicBezTo>
                  <a:pt x="13970" y="2574290"/>
                  <a:pt x="12700" y="2584450"/>
                  <a:pt x="12700" y="2595880"/>
                </a:cubicBezTo>
                <a:lnTo>
                  <a:pt x="8890" y="2595880"/>
                </a:lnTo>
                <a:lnTo>
                  <a:pt x="8890" y="2625090"/>
                </a:lnTo>
                <a:lnTo>
                  <a:pt x="6350" y="2625090"/>
                </a:lnTo>
                <a:lnTo>
                  <a:pt x="6350" y="2655570"/>
                </a:lnTo>
                <a:cubicBezTo>
                  <a:pt x="3810" y="2691130"/>
                  <a:pt x="1270" y="2745740"/>
                  <a:pt x="3810" y="2780030"/>
                </a:cubicBezTo>
                <a:cubicBezTo>
                  <a:pt x="2540" y="2797810"/>
                  <a:pt x="5080" y="2819400"/>
                  <a:pt x="6350" y="2830830"/>
                </a:cubicBezTo>
                <a:lnTo>
                  <a:pt x="5080" y="2830830"/>
                </a:lnTo>
                <a:lnTo>
                  <a:pt x="8890" y="2929890"/>
                </a:lnTo>
                <a:lnTo>
                  <a:pt x="7620" y="2931160"/>
                </a:lnTo>
                <a:lnTo>
                  <a:pt x="7620" y="2934970"/>
                </a:lnTo>
                <a:cubicBezTo>
                  <a:pt x="7620" y="2969260"/>
                  <a:pt x="8890" y="3003550"/>
                  <a:pt x="8890" y="3040380"/>
                </a:cubicBezTo>
                <a:cubicBezTo>
                  <a:pt x="11430" y="3110230"/>
                  <a:pt x="12700" y="3181350"/>
                  <a:pt x="6350" y="3258820"/>
                </a:cubicBezTo>
                <a:lnTo>
                  <a:pt x="6350" y="3265170"/>
                </a:lnTo>
                <a:cubicBezTo>
                  <a:pt x="7620" y="3280410"/>
                  <a:pt x="7620" y="3295650"/>
                  <a:pt x="7620" y="3313430"/>
                </a:cubicBezTo>
                <a:lnTo>
                  <a:pt x="7620" y="3392170"/>
                </a:lnTo>
                <a:lnTo>
                  <a:pt x="2540" y="3412490"/>
                </a:lnTo>
                <a:lnTo>
                  <a:pt x="2540" y="3463290"/>
                </a:lnTo>
                <a:lnTo>
                  <a:pt x="8890" y="3463290"/>
                </a:lnTo>
                <a:cubicBezTo>
                  <a:pt x="46990" y="3463290"/>
                  <a:pt x="102870" y="3464560"/>
                  <a:pt x="118110" y="3464560"/>
                </a:cubicBezTo>
                <a:cubicBezTo>
                  <a:pt x="146050" y="3464560"/>
                  <a:pt x="161290" y="3464560"/>
                  <a:pt x="168910" y="3463290"/>
                </a:cubicBezTo>
                <a:cubicBezTo>
                  <a:pt x="189230" y="3468370"/>
                  <a:pt x="227330" y="3469640"/>
                  <a:pt x="271780" y="3469640"/>
                </a:cubicBezTo>
                <a:cubicBezTo>
                  <a:pt x="298450" y="3469640"/>
                  <a:pt x="327660" y="3469640"/>
                  <a:pt x="356870" y="3468370"/>
                </a:cubicBezTo>
                <a:cubicBezTo>
                  <a:pt x="394970" y="3467100"/>
                  <a:pt x="431800" y="3467100"/>
                  <a:pt x="457200" y="3468370"/>
                </a:cubicBezTo>
                <a:lnTo>
                  <a:pt x="461010" y="3468370"/>
                </a:lnTo>
                <a:lnTo>
                  <a:pt x="463550" y="3462020"/>
                </a:lnTo>
                <a:cubicBezTo>
                  <a:pt x="514350" y="3462020"/>
                  <a:pt x="563880" y="3460750"/>
                  <a:pt x="628650" y="3458210"/>
                </a:cubicBezTo>
                <a:lnTo>
                  <a:pt x="640080" y="3458210"/>
                </a:lnTo>
                <a:lnTo>
                  <a:pt x="638810" y="3455670"/>
                </a:lnTo>
                <a:lnTo>
                  <a:pt x="671830" y="3455670"/>
                </a:lnTo>
                <a:lnTo>
                  <a:pt x="671830" y="3450590"/>
                </a:lnTo>
                <a:cubicBezTo>
                  <a:pt x="694690" y="3450590"/>
                  <a:pt x="718820" y="3451860"/>
                  <a:pt x="745490" y="3453130"/>
                </a:cubicBezTo>
                <a:cubicBezTo>
                  <a:pt x="763270" y="3454400"/>
                  <a:pt x="781050" y="3454400"/>
                  <a:pt x="798830" y="3455670"/>
                </a:cubicBezTo>
                <a:lnTo>
                  <a:pt x="798830" y="3467100"/>
                </a:lnTo>
                <a:lnTo>
                  <a:pt x="1030971" y="3467100"/>
                </a:lnTo>
                <a:cubicBezTo>
                  <a:pt x="1094079" y="3467100"/>
                  <a:pt x="1153865" y="3465830"/>
                  <a:pt x="1216973" y="3464560"/>
                </a:cubicBezTo>
                <a:cubicBezTo>
                  <a:pt x="1353153" y="3462020"/>
                  <a:pt x="1482690" y="3459480"/>
                  <a:pt x="1602262" y="3463290"/>
                </a:cubicBezTo>
                <a:cubicBezTo>
                  <a:pt x="1658727" y="3462020"/>
                  <a:pt x="1701906" y="3462020"/>
                  <a:pt x="1738442" y="3463290"/>
                </a:cubicBezTo>
                <a:lnTo>
                  <a:pt x="1738442" y="3464560"/>
                </a:lnTo>
                <a:lnTo>
                  <a:pt x="1761692" y="3464560"/>
                </a:lnTo>
                <a:lnTo>
                  <a:pt x="1848050" y="3467100"/>
                </a:lnTo>
                <a:lnTo>
                  <a:pt x="1848050" y="3463290"/>
                </a:lnTo>
                <a:cubicBezTo>
                  <a:pt x="1884586" y="3463290"/>
                  <a:pt x="1924444" y="3462020"/>
                  <a:pt x="1967623" y="3462020"/>
                </a:cubicBezTo>
                <a:lnTo>
                  <a:pt x="1997516" y="3468370"/>
                </a:lnTo>
                <a:lnTo>
                  <a:pt x="2017445" y="3468370"/>
                </a:lnTo>
                <a:cubicBezTo>
                  <a:pt x="2060624" y="3469640"/>
                  <a:pt x="2080552" y="3469640"/>
                  <a:pt x="2087195" y="3462020"/>
                </a:cubicBezTo>
                <a:lnTo>
                  <a:pt x="2087195" y="3459480"/>
                </a:lnTo>
                <a:cubicBezTo>
                  <a:pt x="2103803" y="3458210"/>
                  <a:pt x="2120410" y="3458210"/>
                  <a:pt x="2133696" y="3456940"/>
                </a:cubicBezTo>
                <a:cubicBezTo>
                  <a:pt x="2166910" y="3462020"/>
                  <a:pt x="2210089" y="3460750"/>
                  <a:pt x="2259911" y="3460750"/>
                </a:cubicBezTo>
                <a:cubicBezTo>
                  <a:pt x="2309733" y="3459480"/>
                  <a:pt x="2362877" y="3459480"/>
                  <a:pt x="2399412" y="3464560"/>
                </a:cubicBezTo>
                <a:lnTo>
                  <a:pt x="2402734" y="3465830"/>
                </a:lnTo>
                <a:lnTo>
                  <a:pt x="2409377" y="3465830"/>
                </a:lnTo>
                <a:cubicBezTo>
                  <a:pt x="2425984" y="3464560"/>
                  <a:pt x="2492414" y="3463290"/>
                  <a:pt x="2555521" y="3462020"/>
                </a:cubicBezTo>
                <a:cubicBezTo>
                  <a:pt x="2615307" y="3460750"/>
                  <a:pt x="2681737" y="3459480"/>
                  <a:pt x="2734880" y="3458210"/>
                </a:cubicBezTo>
                <a:cubicBezTo>
                  <a:pt x="2744844" y="3460750"/>
                  <a:pt x="2768095" y="3462020"/>
                  <a:pt x="2788023" y="3462020"/>
                </a:cubicBezTo>
                <a:cubicBezTo>
                  <a:pt x="2864417" y="3460750"/>
                  <a:pt x="2950775" y="3459480"/>
                  <a:pt x="3057062" y="3459480"/>
                </a:cubicBezTo>
                <a:lnTo>
                  <a:pt x="3060383" y="3460750"/>
                </a:lnTo>
                <a:lnTo>
                  <a:pt x="3076991" y="3459480"/>
                </a:lnTo>
                <a:cubicBezTo>
                  <a:pt x="3146741" y="3459480"/>
                  <a:pt x="3216492" y="3460750"/>
                  <a:pt x="3286242" y="3460750"/>
                </a:cubicBezTo>
                <a:lnTo>
                  <a:pt x="3286242" y="3463290"/>
                </a:lnTo>
                <a:lnTo>
                  <a:pt x="3342708" y="3460750"/>
                </a:lnTo>
                <a:lnTo>
                  <a:pt x="3369279" y="3460750"/>
                </a:lnTo>
                <a:cubicBezTo>
                  <a:pt x="3532031" y="3462020"/>
                  <a:pt x="3701425" y="3463290"/>
                  <a:pt x="3874141" y="3463290"/>
                </a:cubicBezTo>
                <a:lnTo>
                  <a:pt x="3880784" y="3463290"/>
                </a:lnTo>
                <a:lnTo>
                  <a:pt x="3890749" y="3458210"/>
                </a:lnTo>
                <a:lnTo>
                  <a:pt x="3890749" y="3453130"/>
                </a:lnTo>
                <a:lnTo>
                  <a:pt x="3897391" y="3453130"/>
                </a:lnTo>
                <a:lnTo>
                  <a:pt x="4103322" y="3464560"/>
                </a:lnTo>
                <a:cubicBezTo>
                  <a:pt x="4133215" y="3464560"/>
                  <a:pt x="4149822" y="3462020"/>
                  <a:pt x="4169751" y="3460750"/>
                </a:cubicBezTo>
                <a:cubicBezTo>
                  <a:pt x="4199644" y="3458210"/>
                  <a:pt x="4226216" y="3454400"/>
                  <a:pt x="4312574" y="3459480"/>
                </a:cubicBezTo>
                <a:lnTo>
                  <a:pt x="4312574" y="3456940"/>
                </a:lnTo>
                <a:lnTo>
                  <a:pt x="4518504" y="3456940"/>
                </a:lnTo>
                <a:cubicBezTo>
                  <a:pt x="4760971" y="3456940"/>
                  <a:pt x="5039973" y="3456940"/>
                  <a:pt x="5255868" y="3462020"/>
                </a:cubicBezTo>
                <a:lnTo>
                  <a:pt x="5345548" y="3463290"/>
                </a:lnTo>
                <a:lnTo>
                  <a:pt x="5309012" y="3456940"/>
                </a:lnTo>
                <a:lnTo>
                  <a:pt x="5328940" y="3456940"/>
                </a:lnTo>
                <a:cubicBezTo>
                  <a:pt x="5411977" y="3459480"/>
                  <a:pt x="5445945" y="3460750"/>
                  <a:pt x="5453565" y="3456940"/>
                </a:cubicBezTo>
                <a:lnTo>
                  <a:pt x="5453565" y="3458210"/>
                </a:lnTo>
                <a:cubicBezTo>
                  <a:pt x="5454835" y="3458210"/>
                  <a:pt x="5454835" y="3458210"/>
                  <a:pt x="5456105" y="3456940"/>
                </a:cubicBezTo>
                <a:cubicBezTo>
                  <a:pt x="5457375" y="3456940"/>
                  <a:pt x="5458645" y="3458210"/>
                  <a:pt x="5461185" y="3458210"/>
                </a:cubicBezTo>
                <a:lnTo>
                  <a:pt x="5461185" y="3464560"/>
                </a:lnTo>
                <a:cubicBezTo>
                  <a:pt x="5496745" y="3463290"/>
                  <a:pt x="5525955" y="3463290"/>
                  <a:pt x="5551355" y="3464560"/>
                </a:cubicBezTo>
                <a:cubicBezTo>
                  <a:pt x="5580565" y="3465830"/>
                  <a:pt x="5607235" y="3465830"/>
                  <a:pt x="5635175" y="3463290"/>
                </a:cubicBezTo>
                <a:cubicBezTo>
                  <a:pt x="5636445" y="3464560"/>
                  <a:pt x="5637715" y="3467100"/>
                  <a:pt x="5641525" y="3468370"/>
                </a:cubicBezTo>
                <a:lnTo>
                  <a:pt x="5644065" y="3468370"/>
                </a:lnTo>
                <a:cubicBezTo>
                  <a:pt x="5647875" y="3468370"/>
                  <a:pt x="5650415" y="3467100"/>
                  <a:pt x="5652955" y="3467100"/>
                </a:cubicBezTo>
                <a:lnTo>
                  <a:pt x="5652955" y="3472180"/>
                </a:lnTo>
                <a:cubicBezTo>
                  <a:pt x="5721535" y="3472180"/>
                  <a:pt x="5743125" y="3464560"/>
                  <a:pt x="5753285" y="3458210"/>
                </a:cubicBezTo>
                <a:cubicBezTo>
                  <a:pt x="5807895" y="3459480"/>
                  <a:pt x="5856155" y="3462020"/>
                  <a:pt x="5903145" y="3465830"/>
                </a:cubicBezTo>
                <a:lnTo>
                  <a:pt x="5903145" y="3460750"/>
                </a:lnTo>
                <a:lnTo>
                  <a:pt x="5920925" y="3460750"/>
                </a:lnTo>
                <a:lnTo>
                  <a:pt x="5920925" y="3456940"/>
                </a:lnTo>
                <a:lnTo>
                  <a:pt x="5995855" y="3456940"/>
                </a:lnTo>
                <a:lnTo>
                  <a:pt x="6042845" y="3459480"/>
                </a:lnTo>
                <a:lnTo>
                  <a:pt x="6044115" y="3459480"/>
                </a:lnTo>
                <a:cubicBezTo>
                  <a:pt x="6054275" y="3455670"/>
                  <a:pt x="6088565" y="3455670"/>
                  <a:pt x="6120315" y="3455670"/>
                </a:cubicBezTo>
                <a:cubicBezTo>
                  <a:pt x="6148255" y="3455670"/>
                  <a:pt x="6173655" y="3455670"/>
                  <a:pt x="6185085" y="3453130"/>
                </a:cubicBezTo>
                <a:lnTo>
                  <a:pt x="6248585" y="3453130"/>
                </a:lnTo>
                <a:lnTo>
                  <a:pt x="6248585" y="3446780"/>
                </a:lnTo>
                <a:lnTo>
                  <a:pt x="6265095" y="3446780"/>
                </a:lnTo>
                <a:lnTo>
                  <a:pt x="6265095" y="3440430"/>
                </a:lnTo>
                <a:cubicBezTo>
                  <a:pt x="6265095" y="3430270"/>
                  <a:pt x="6265095" y="3418840"/>
                  <a:pt x="6266365" y="3406140"/>
                </a:cubicBezTo>
                <a:lnTo>
                  <a:pt x="6266365" y="3393440"/>
                </a:lnTo>
                <a:cubicBezTo>
                  <a:pt x="6266365" y="3383280"/>
                  <a:pt x="6266365" y="3375660"/>
                  <a:pt x="6267635" y="3366770"/>
                </a:cubicBezTo>
                <a:lnTo>
                  <a:pt x="6268905" y="3350260"/>
                </a:lnTo>
                <a:cubicBezTo>
                  <a:pt x="6272715" y="3286760"/>
                  <a:pt x="6271445" y="3272790"/>
                  <a:pt x="6271445" y="3258820"/>
                </a:cubicBezTo>
                <a:cubicBezTo>
                  <a:pt x="6270175" y="3244850"/>
                  <a:pt x="6270175" y="3232150"/>
                  <a:pt x="6273985" y="3169920"/>
                </a:cubicBezTo>
                <a:lnTo>
                  <a:pt x="6275255" y="3152140"/>
                </a:lnTo>
                <a:lnTo>
                  <a:pt x="6263825" y="3164840"/>
                </a:lnTo>
                <a:cubicBezTo>
                  <a:pt x="6262555" y="3152140"/>
                  <a:pt x="6265095" y="3124200"/>
                  <a:pt x="6266365" y="3102610"/>
                </a:cubicBezTo>
                <a:cubicBezTo>
                  <a:pt x="6268905" y="3069590"/>
                  <a:pt x="6272715" y="3031490"/>
                  <a:pt x="6270175" y="2997200"/>
                </a:cubicBezTo>
                <a:lnTo>
                  <a:pt x="6279065" y="3025140"/>
                </a:lnTo>
                <a:lnTo>
                  <a:pt x="6277795" y="2978150"/>
                </a:lnTo>
                <a:cubicBezTo>
                  <a:pt x="6277795" y="2962910"/>
                  <a:pt x="6276525" y="2946400"/>
                  <a:pt x="6276525" y="2929890"/>
                </a:cubicBezTo>
                <a:cubicBezTo>
                  <a:pt x="6279065" y="2917190"/>
                  <a:pt x="6281605" y="2904490"/>
                  <a:pt x="6282875" y="2894330"/>
                </a:cubicBezTo>
                <a:lnTo>
                  <a:pt x="6287955" y="2894330"/>
                </a:lnTo>
                <a:cubicBezTo>
                  <a:pt x="6291765" y="2842260"/>
                  <a:pt x="6290495" y="2838450"/>
                  <a:pt x="6286685" y="2834640"/>
                </a:cubicBezTo>
                <a:cubicBezTo>
                  <a:pt x="6285415" y="2833370"/>
                  <a:pt x="6282875" y="2832100"/>
                  <a:pt x="6281605" y="2832100"/>
                </a:cubicBezTo>
                <a:cubicBezTo>
                  <a:pt x="6280335" y="2829560"/>
                  <a:pt x="6279065" y="2823210"/>
                  <a:pt x="6279065" y="2806700"/>
                </a:cubicBezTo>
                <a:cubicBezTo>
                  <a:pt x="6280335" y="2806700"/>
                  <a:pt x="6281605" y="2806700"/>
                  <a:pt x="6284145" y="2805430"/>
                </a:cubicBezTo>
                <a:cubicBezTo>
                  <a:pt x="6289225" y="2802890"/>
                  <a:pt x="6290495" y="2796540"/>
                  <a:pt x="6290495" y="2769870"/>
                </a:cubicBezTo>
                <a:cubicBezTo>
                  <a:pt x="6291765" y="2759710"/>
                  <a:pt x="6290495" y="2734310"/>
                  <a:pt x="6287955" y="2702560"/>
                </a:cubicBezTo>
                <a:cubicBezTo>
                  <a:pt x="6286685" y="2682240"/>
                  <a:pt x="6285415" y="2659380"/>
                  <a:pt x="6284145" y="2636520"/>
                </a:cubicBezTo>
                <a:lnTo>
                  <a:pt x="6284145" y="2613660"/>
                </a:lnTo>
                <a:cubicBezTo>
                  <a:pt x="6289225" y="2608580"/>
                  <a:pt x="6290495" y="2592070"/>
                  <a:pt x="6289225" y="2543810"/>
                </a:cubicBezTo>
                <a:lnTo>
                  <a:pt x="6285415" y="2543810"/>
                </a:lnTo>
                <a:lnTo>
                  <a:pt x="6285415" y="2537460"/>
                </a:lnTo>
                <a:lnTo>
                  <a:pt x="6276525" y="2536190"/>
                </a:lnTo>
                <a:lnTo>
                  <a:pt x="6276525" y="2518410"/>
                </a:lnTo>
                <a:lnTo>
                  <a:pt x="6282875" y="2518410"/>
                </a:lnTo>
                <a:lnTo>
                  <a:pt x="6279065" y="2467610"/>
                </a:lnTo>
                <a:lnTo>
                  <a:pt x="6279065" y="2459990"/>
                </a:lnTo>
                <a:cubicBezTo>
                  <a:pt x="6281605" y="2413000"/>
                  <a:pt x="6285415" y="2364740"/>
                  <a:pt x="6279065" y="2331720"/>
                </a:cubicBezTo>
                <a:cubicBezTo>
                  <a:pt x="6279065" y="2329180"/>
                  <a:pt x="6279065" y="2327910"/>
                  <a:pt x="6280335" y="2326640"/>
                </a:cubicBezTo>
                <a:lnTo>
                  <a:pt x="6282875" y="2325370"/>
                </a:lnTo>
                <a:lnTo>
                  <a:pt x="6282875" y="2320290"/>
                </a:lnTo>
                <a:cubicBezTo>
                  <a:pt x="6281605" y="2307590"/>
                  <a:pt x="6281605" y="2288540"/>
                  <a:pt x="6280335" y="2268220"/>
                </a:cubicBezTo>
                <a:cubicBezTo>
                  <a:pt x="6279065" y="2227580"/>
                  <a:pt x="6276525" y="2181860"/>
                  <a:pt x="6273985" y="2160270"/>
                </a:cubicBezTo>
                <a:cubicBezTo>
                  <a:pt x="6273985" y="2157730"/>
                  <a:pt x="6275255" y="2155190"/>
                  <a:pt x="6275255" y="2153920"/>
                </a:cubicBezTo>
                <a:cubicBezTo>
                  <a:pt x="6275255" y="2152650"/>
                  <a:pt x="6275255" y="2151380"/>
                  <a:pt x="6276525" y="2151380"/>
                </a:cubicBezTo>
                <a:lnTo>
                  <a:pt x="6271445" y="2148840"/>
                </a:lnTo>
                <a:lnTo>
                  <a:pt x="6277795" y="2150110"/>
                </a:lnTo>
                <a:lnTo>
                  <a:pt x="6279065" y="2148840"/>
                </a:lnTo>
                <a:lnTo>
                  <a:pt x="6279065" y="2147570"/>
                </a:lnTo>
                <a:cubicBezTo>
                  <a:pt x="6285415" y="2118360"/>
                  <a:pt x="6282875" y="2057400"/>
                  <a:pt x="6280335" y="2002790"/>
                </a:cubicBezTo>
                <a:cubicBezTo>
                  <a:pt x="6279065" y="1962150"/>
                  <a:pt x="6276525" y="1911350"/>
                  <a:pt x="6280335" y="1901190"/>
                </a:cubicBezTo>
                <a:lnTo>
                  <a:pt x="6284145" y="1901190"/>
                </a:lnTo>
                <a:lnTo>
                  <a:pt x="6282875" y="1803400"/>
                </a:lnTo>
                <a:lnTo>
                  <a:pt x="6289225" y="1803400"/>
                </a:lnTo>
                <a:cubicBezTo>
                  <a:pt x="6289225" y="1793240"/>
                  <a:pt x="6290495" y="1781810"/>
                  <a:pt x="6290495" y="1771650"/>
                </a:cubicBezTo>
                <a:lnTo>
                  <a:pt x="6291765" y="1774190"/>
                </a:lnTo>
                <a:lnTo>
                  <a:pt x="6290495" y="1757680"/>
                </a:lnTo>
                <a:lnTo>
                  <a:pt x="6290495" y="1755140"/>
                </a:lnTo>
                <a:lnTo>
                  <a:pt x="6286685" y="1659890"/>
                </a:lnTo>
                <a:lnTo>
                  <a:pt x="6279065" y="1659890"/>
                </a:lnTo>
                <a:cubicBezTo>
                  <a:pt x="6277795" y="1653540"/>
                  <a:pt x="6277795" y="1647190"/>
                  <a:pt x="6276525" y="1642110"/>
                </a:cubicBezTo>
                <a:lnTo>
                  <a:pt x="6277795" y="1643380"/>
                </a:lnTo>
                <a:lnTo>
                  <a:pt x="6279065" y="1623060"/>
                </a:lnTo>
                <a:cubicBezTo>
                  <a:pt x="6280335" y="1602740"/>
                  <a:pt x="6280335" y="1586230"/>
                  <a:pt x="6280335" y="1570990"/>
                </a:cubicBezTo>
                <a:cubicBezTo>
                  <a:pt x="6282875" y="1563370"/>
                  <a:pt x="6285415" y="1555750"/>
                  <a:pt x="6286685" y="1546860"/>
                </a:cubicBezTo>
                <a:lnTo>
                  <a:pt x="6287955" y="1543050"/>
                </a:lnTo>
                <a:lnTo>
                  <a:pt x="6284145" y="1540510"/>
                </a:lnTo>
                <a:cubicBezTo>
                  <a:pt x="6284145" y="1539240"/>
                  <a:pt x="6281605" y="1534160"/>
                  <a:pt x="6280335" y="1511300"/>
                </a:cubicBezTo>
                <a:cubicBezTo>
                  <a:pt x="6280335" y="1480820"/>
                  <a:pt x="6277795" y="1456690"/>
                  <a:pt x="6273985" y="1416050"/>
                </a:cubicBezTo>
                <a:lnTo>
                  <a:pt x="6284145" y="1379220"/>
                </a:lnTo>
                <a:cubicBezTo>
                  <a:pt x="6287955" y="1365250"/>
                  <a:pt x="6287955" y="1361440"/>
                  <a:pt x="6287955" y="1355090"/>
                </a:cubicBezTo>
                <a:cubicBezTo>
                  <a:pt x="6287955" y="1350010"/>
                  <a:pt x="6287955" y="1342390"/>
                  <a:pt x="6291765" y="1320800"/>
                </a:cubicBezTo>
                <a:lnTo>
                  <a:pt x="6287955" y="1319530"/>
                </a:lnTo>
                <a:cubicBezTo>
                  <a:pt x="6286685" y="1311910"/>
                  <a:pt x="6286685" y="1282700"/>
                  <a:pt x="6286685" y="1263650"/>
                </a:cubicBezTo>
                <a:cubicBezTo>
                  <a:pt x="6286685" y="1225550"/>
                  <a:pt x="6286685" y="1211580"/>
                  <a:pt x="6284145" y="1207770"/>
                </a:cubicBezTo>
                <a:cubicBezTo>
                  <a:pt x="6286685" y="1189990"/>
                  <a:pt x="6287955" y="1173480"/>
                  <a:pt x="6287955" y="1155700"/>
                </a:cubicBezTo>
                <a:cubicBezTo>
                  <a:pt x="6287955" y="1135380"/>
                  <a:pt x="6287955" y="1113790"/>
                  <a:pt x="6293035" y="1087120"/>
                </a:cubicBezTo>
                <a:close/>
                <a:moveTo>
                  <a:pt x="27940" y="495300"/>
                </a:moveTo>
                <a:lnTo>
                  <a:pt x="27940" y="488950"/>
                </a:lnTo>
                <a:lnTo>
                  <a:pt x="29210" y="488950"/>
                </a:lnTo>
                <a:cubicBezTo>
                  <a:pt x="27940" y="491490"/>
                  <a:pt x="27940" y="492760"/>
                  <a:pt x="27940" y="495300"/>
                </a:cubicBezTo>
                <a:close/>
                <a:moveTo>
                  <a:pt x="38100" y="2854960"/>
                </a:moveTo>
                <a:cubicBezTo>
                  <a:pt x="38100" y="2851150"/>
                  <a:pt x="36830" y="2848610"/>
                  <a:pt x="36830" y="2846070"/>
                </a:cubicBezTo>
                <a:lnTo>
                  <a:pt x="38100" y="2846070"/>
                </a:lnTo>
                <a:lnTo>
                  <a:pt x="38100" y="2854960"/>
                </a:lnTo>
                <a:close/>
                <a:moveTo>
                  <a:pt x="6218105" y="546100"/>
                </a:moveTo>
                <a:lnTo>
                  <a:pt x="6219375" y="577850"/>
                </a:lnTo>
                <a:lnTo>
                  <a:pt x="6210485" y="563880"/>
                </a:lnTo>
                <a:lnTo>
                  <a:pt x="6213025" y="591820"/>
                </a:lnTo>
                <a:cubicBezTo>
                  <a:pt x="6218105" y="647700"/>
                  <a:pt x="6216835" y="669290"/>
                  <a:pt x="6215565" y="718820"/>
                </a:cubicBezTo>
                <a:lnTo>
                  <a:pt x="6214295" y="741680"/>
                </a:lnTo>
                <a:lnTo>
                  <a:pt x="6211755" y="762000"/>
                </a:lnTo>
                <a:cubicBezTo>
                  <a:pt x="6209215" y="786130"/>
                  <a:pt x="6209215" y="817880"/>
                  <a:pt x="6210485" y="843280"/>
                </a:cubicBezTo>
                <a:lnTo>
                  <a:pt x="6206675" y="843280"/>
                </a:lnTo>
                <a:lnTo>
                  <a:pt x="6206675" y="885190"/>
                </a:lnTo>
                <a:lnTo>
                  <a:pt x="6210485" y="885190"/>
                </a:lnTo>
                <a:lnTo>
                  <a:pt x="6215565" y="956310"/>
                </a:lnTo>
                <a:lnTo>
                  <a:pt x="6210485" y="956310"/>
                </a:lnTo>
                <a:cubicBezTo>
                  <a:pt x="6210485" y="962660"/>
                  <a:pt x="6210485" y="967740"/>
                  <a:pt x="6211755" y="974090"/>
                </a:cubicBezTo>
                <a:lnTo>
                  <a:pt x="6202865" y="974090"/>
                </a:lnTo>
                <a:lnTo>
                  <a:pt x="6202865" y="976630"/>
                </a:lnTo>
                <a:lnTo>
                  <a:pt x="6207945" y="1078230"/>
                </a:lnTo>
                <a:cubicBezTo>
                  <a:pt x="6206675" y="1082040"/>
                  <a:pt x="6206675" y="1088390"/>
                  <a:pt x="6205405" y="1097280"/>
                </a:cubicBezTo>
                <a:cubicBezTo>
                  <a:pt x="6204135" y="1104900"/>
                  <a:pt x="6202865" y="1116330"/>
                  <a:pt x="6201595" y="1118870"/>
                </a:cubicBezTo>
                <a:lnTo>
                  <a:pt x="6200325" y="1118870"/>
                </a:lnTo>
                <a:cubicBezTo>
                  <a:pt x="6199055" y="1146810"/>
                  <a:pt x="6200325" y="1179830"/>
                  <a:pt x="6202865" y="1215390"/>
                </a:cubicBezTo>
                <a:cubicBezTo>
                  <a:pt x="6205405" y="1256030"/>
                  <a:pt x="6207945" y="1299210"/>
                  <a:pt x="6205405" y="1339850"/>
                </a:cubicBezTo>
                <a:lnTo>
                  <a:pt x="6205405" y="1342390"/>
                </a:lnTo>
                <a:cubicBezTo>
                  <a:pt x="6206675" y="1346200"/>
                  <a:pt x="6206675" y="1356360"/>
                  <a:pt x="6207945" y="1369060"/>
                </a:cubicBezTo>
                <a:cubicBezTo>
                  <a:pt x="6207945" y="1389380"/>
                  <a:pt x="6206675" y="1408430"/>
                  <a:pt x="6206675" y="1428750"/>
                </a:cubicBezTo>
                <a:cubicBezTo>
                  <a:pt x="6205405" y="1478280"/>
                  <a:pt x="6202865" y="1530350"/>
                  <a:pt x="6207945" y="1592580"/>
                </a:cubicBezTo>
                <a:lnTo>
                  <a:pt x="6199055" y="1642110"/>
                </a:lnTo>
                <a:lnTo>
                  <a:pt x="6199055" y="1643380"/>
                </a:lnTo>
                <a:cubicBezTo>
                  <a:pt x="6199055" y="1662430"/>
                  <a:pt x="6200325" y="1668780"/>
                  <a:pt x="6206675" y="1670050"/>
                </a:cubicBezTo>
                <a:cubicBezTo>
                  <a:pt x="6209215" y="1670050"/>
                  <a:pt x="6210485" y="1670050"/>
                  <a:pt x="6213025" y="1667510"/>
                </a:cubicBezTo>
                <a:cubicBezTo>
                  <a:pt x="6213025" y="1673860"/>
                  <a:pt x="6213025" y="1680210"/>
                  <a:pt x="6214295" y="1690370"/>
                </a:cubicBezTo>
                <a:cubicBezTo>
                  <a:pt x="6215565" y="1717040"/>
                  <a:pt x="6214295" y="1727200"/>
                  <a:pt x="6214295" y="1732280"/>
                </a:cubicBezTo>
                <a:cubicBezTo>
                  <a:pt x="6213025" y="1732280"/>
                  <a:pt x="6211755" y="1732280"/>
                  <a:pt x="6209215" y="1733550"/>
                </a:cubicBezTo>
                <a:cubicBezTo>
                  <a:pt x="6205405" y="1736090"/>
                  <a:pt x="6204135" y="1741170"/>
                  <a:pt x="6204135" y="1747520"/>
                </a:cubicBezTo>
                <a:lnTo>
                  <a:pt x="6205405" y="1756410"/>
                </a:lnTo>
                <a:cubicBezTo>
                  <a:pt x="6209215" y="1784350"/>
                  <a:pt x="6213025" y="1821180"/>
                  <a:pt x="6213025" y="1863090"/>
                </a:cubicBezTo>
                <a:lnTo>
                  <a:pt x="6211755" y="1863090"/>
                </a:lnTo>
                <a:lnTo>
                  <a:pt x="6211755" y="1856740"/>
                </a:lnTo>
                <a:cubicBezTo>
                  <a:pt x="6210485" y="1830070"/>
                  <a:pt x="6209215" y="1827530"/>
                  <a:pt x="6202865" y="1827530"/>
                </a:cubicBezTo>
                <a:cubicBezTo>
                  <a:pt x="6195245" y="1827530"/>
                  <a:pt x="6195245" y="1832610"/>
                  <a:pt x="6192705" y="1855470"/>
                </a:cubicBezTo>
                <a:lnTo>
                  <a:pt x="6191435" y="1859280"/>
                </a:lnTo>
                <a:lnTo>
                  <a:pt x="6195245" y="1861820"/>
                </a:lnTo>
                <a:cubicBezTo>
                  <a:pt x="6201595" y="1869440"/>
                  <a:pt x="6201595" y="1926590"/>
                  <a:pt x="6201595" y="1969770"/>
                </a:cubicBezTo>
                <a:cubicBezTo>
                  <a:pt x="6201595" y="2044700"/>
                  <a:pt x="6204135" y="2075180"/>
                  <a:pt x="6210485" y="2084070"/>
                </a:cubicBezTo>
                <a:lnTo>
                  <a:pt x="6209215" y="2095500"/>
                </a:lnTo>
                <a:lnTo>
                  <a:pt x="6206675" y="2095500"/>
                </a:lnTo>
                <a:cubicBezTo>
                  <a:pt x="6202865" y="2132330"/>
                  <a:pt x="6205405" y="2146300"/>
                  <a:pt x="6209215" y="2162810"/>
                </a:cubicBezTo>
                <a:cubicBezTo>
                  <a:pt x="6213025" y="2178050"/>
                  <a:pt x="6216835" y="2195830"/>
                  <a:pt x="6215565" y="2241550"/>
                </a:cubicBezTo>
                <a:cubicBezTo>
                  <a:pt x="6214295" y="2258060"/>
                  <a:pt x="6214295" y="2269490"/>
                  <a:pt x="6213025" y="2274570"/>
                </a:cubicBezTo>
                <a:lnTo>
                  <a:pt x="6209215" y="2274570"/>
                </a:lnTo>
                <a:lnTo>
                  <a:pt x="6213025" y="2345690"/>
                </a:lnTo>
                <a:lnTo>
                  <a:pt x="6213025" y="2349500"/>
                </a:lnTo>
                <a:lnTo>
                  <a:pt x="6210485" y="2349500"/>
                </a:lnTo>
                <a:lnTo>
                  <a:pt x="6211755" y="2426970"/>
                </a:lnTo>
                <a:lnTo>
                  <a:pt x="6206675" y="2418080"/>
                </a:lnTo>
                <a:lnTo>
                  <a:pt x="6211755" y="2449830"/>
                </a:lnTo>
                <a:cubicBezTo>
                  <a:pt x="6213025" y="2458720"/>
                  <a:pt x="6215565" y="2473960"/>
                  <a:pt x="6216835" y="2487930"/>
                </a:cubicBezTo>
                <a:lnTo>
                  <a:pt x="6213025" y="2501900"/>
                </a:lnTo>
                <a:cubicBezTo>
                  <a:pt x="6204135" y="2531110"/>
                  <a:pt x="6205405" y="2545080"/>
                  <a:pt x="6206675" y="2566670"/>
                </a:cubicBezTo>
                <a:cubicBezTo>
                  <a:pt x="6207945" y="2575560"/>
                  <a:pt x="6207945" y="2585720"/>
                  <a:pt x="6209215" y="2599690"/>
                </a:cubicBezTo>
                <a:lnTo>
                  <a:pt x="6204135" y="2616200"/>
                </a:lnTo>
                <a:cubicBezTo>
                  <a:pt x="6202865" y="2620010"/>
                  <a:pt x="6202865" y="2622550"/>
                  <a:pt x="6201595" y="2626360"/>
                </a:cubicBezTo>
                <a:lnTo>
                  <a:pt x="6209215" y="2626360"/>
                </a:lnTo>
                <a:lnTo>
                  <a:pt x="6209215" y="2636520"/>
                </a:lnTo>
                <a:lnTo>
                  <a:pt x="6204135" y="2636520"/>
                </a:lnTo>
                <a:cubicBezTo>
                  <a:pt x="6201595" y="2649220"/>
                  <a:pt x="6200325" y="2670810"/>
                  <a:pt x="6199055" y="2698750"/>
                </a:cubicBezTo>
                <a:cubicBezTo>
                  <a:pt x="6197785" y="2719070"/>
                  <a:pt x="6197785" y="2740660"/>
                  <a:pt x="6195245" y="2766060"/>
                </a:cubicBezTo>
                <a:lnTo>
                  <a:pt x="6207945" y="2767330"/>
                </a:lnTo>
                <a:cubicBezTo>
                  <a:pt x="6209215" y="2764790"/>
                  <a:pt x="6209215" y="2758440"/>
                  <a:pt x="6210485" y="2752090"/>
                </a:cubicBezTo>
                <a:lnTo>
                  <a:pt x="6214295" y="2752090"/>
                </a:lnTo>
                <a:cubicBezTo>
                  <a:pt x="6214295" y="2759710"/>
                  <a:pt x="6215565" y="2768600"/>
                  <a:pt x="6216835" y="2777490"/>
                </a:cubicBezTo>
                <a:cubicBezTo>
                  <a:pt x="6211755" y="2783840"/>
                  <a:pt x="6211755" y="2801620"/>
                  <a:pt x="6213025" y="2839720"/>
                </a:cubicBezTo>
                <a:lnTo>
                  <a:pt x="6213025" y="2849880"/>
                </a:lnTo>
                <a:lnTo>
                  <a:pt x="6204135" y="2847340"/>
                </a:lnTo>
                <a:lnTo>
                  <a:pt x="6204135" y="2857500"/>
                </a:lnTo>
                <a:cubicBezTo>
                  <a:pt x="6205405" y="2887980"/>
                  <a:pt x="6207945" y="2896870"/>
                  <a:pt x="6210485" y="2908300"/>
                </a:cubicBezTo>
                <a:cubicBezTo>
                  <a:pt x="6211755" y="2913380"/>
                  <a:pt x="6213025" y="2919730"/>
                  <a:pt x="6214295" y="2928620"/>
                </a:cubicBezTo>
                <a:cubicBezTo>
                  <a:pt x="6213025" y="2975610"/>
                  <a:pt x="6207945" y="2988310"/>
                  <a:pt x="6202865" y="2998470"/>
                </a:cubicBezTo>
                <a:lnTo>
                  <a:pt x="6201595" y="3001010"/>
                </a:lnTo>
                <a:lnTo>
                  <a:pt x="6201595" y="3003550"/>
                </a:lnTo>
                <a:cubicBezTo>
                  <a:pt x="6201595" y="3032760"/>
                  <a:pt x="6201595" y="3036570"/>
                  <a:pt x="6207945" y="3037840"/>
                </a:cubicBezTo>
                <a:cubicBezTo>
                  <a:pt x="6210485" y="3037840"/>
                  <a:pt x="6211755" y="3037840"/>
                  <a:pt x="6213025" y="3036570"/>
                </a:cubicBezTo>
                <a:lnTo>
                  <a:pt x="6213025" y="3044190"/>
                </a:lnTo>
                <a:cubicBezTo>
                  <a:pt x="6210485" y="3110230"/>
                  <a:pt x="6213025" y="3158490"/>
                  <a:pt x="6216835" y="3232150"/>
                </a:cubicBezTo>
                <a:lnTo>
                  <a:pt x="6218105" y="3244850"/>
                </a:lnTo>
                <a:cubicBezTo>
                  <a:pt x="6211755" y="3244850"/>
                  <a:pt x="6211755" y="3251200"/>
                  <a:pt x="6210485" y="3253740"/>
                </a:cubicBezTo>
                <a:lnTo>
                  <a:pt x="6210485" y="3255010"/>
                </a:lnTo>
                <a:lnTo>
                  <a:pt x="6214295" y="3280410"/>
                </a:lnTo>
                <a:lnTo>
                  <a:pt x="6211755" y="3276600"/>
                </a:lnTo>
                <a:lnTo>
                  <a:pt x="6213025" y="3304540"/>
                </a:lnTo>
                <a:cubicBezTo>
                  <a:pt x="6214295" y="3321050"/>
                  <a:pt x="6215565" y="3324860"/>
                  <a:pt x="6218105" y="3328670"/>
                </a:cubicBezTo>
                <a:cubicBezTo>
                  <a:pt x="6219375" y="3331210"/>
                  <a:pt x="6221915" y="3333750"/>
                  <a:pt x="6223185" y="3364230"/>
                </a:cubicBezTo>
                <a:lnTo>
                  <a:pt x="6223185" y="3366770"/>
                </a:lnTo>
                <a:cubicBezTo>
                  <a:pt x="6225725" y="3373120"/>
                  <a:pt x="6224455" y="3388360"/>
                  <a:pt x="6223185" y="3398520"/>
                </a:cubicBezTo>
                <a:lnTo>
                  <a:pt x="6209215" y="3397250"/>
                </a:lnTo>
                <a:lnTo>
                  <a:pt x="6183815" y="3394710"/>
                </a:lnTo>
                <a:cubicBezTo>
                  <a:pt x="6163495" y="3393440"/>
                  <a:pt x="6144445" y="3394710"/>
                  <a:pt x="6129205" y="3395980"/>
                </a:cubicBezTo>
                <a:lnTo>
                  <a:pt x="6129205" y="3392170"/>
                </a:lnTo>
                <a:lnTo>
                  <a:pt x="6124125" y="3389630"/>
                </a:lnTo>
                <a:lnTo>
                  <a:pt x="6077135" y="3393440"/>
                </a:lnTo>
                <a:cubicBezTo>
                  <a:pt x="6032685" y="3395980"/>
                  <a:pt x="6025065" y="3397250"/>
                  <a:pt x="5979345" y="3402330"/>
                </a:cubicBezTo>
                <a:cubicBezTo>
                  <a:pt x="5952675" y="3399790"/>
                  <a:pt x="5926005" y="3398520"/>
                  <a:pt x="5899335" y="3398520"/>
                </a:cubicBezTo>
                <a:lnTo>
                  <a:pt x="5885365" y="3398520"/>
                </a:lnTo>
                <a:cubicBezTo>
                  <a:pt x="5875205" y="3397250"/>
                  <a:pt x="5862505" y="3395980"/>
                  <a:pt x="5845995" y="3395980"/>
                </a:cubicBezTo>
                <a:lnTo>
                  <a:pt x="5845995" y="3398520"/>
                </a:lnTo>
                <a:lnTo>
                  <a:pt x="5843455" y="3398520"/>
                </a:lnTo>
                <a:cubicBezTo>
                  <a:pt x="5842185" y="3397250"/>
                  <a:pt x="5840915" y="3397250"/>
                  <a:pt x="5839645" y="3395980"/>
                </a:cubicBezTo>
                <a:lnTo>
                  <a:pt x="5837105" y="3395980"/>
                </a:lnTo>
                <a:cubicBezTo>
                  <a:pt x="5825675" y="3398520"/>
                  <a:pt x="5812975" y="3399790"/>
                  <a:pt x="5797735" y="3401060"/>
                </a:cubicBezTo>
                <a:lnTo>
                  <a:pt x="5779955" y="3393440"/>
                </a:lnTo>
                <a:lnTo>
                  <a:pt x="5773605" y="3398520"/>
                </a:lnTo>
                <a:lnTo>
                  <a:pt x="5658035" y="3393440"/>
                </a:lnTo>
                <a:cubicBezTo>
                  <a:pt x="5640255" y="3395980"/>
                  <a:pt x="5622475" y="3397250"/>
                  <a:pt x="5605965" y="3399790"/>
                </a:cubicBezTo>
                <a:cubicBezTo>
                  <a:pt x="5580565" y="3399790"/>
                  <a:pt x="5556435" y="3398520"/>
                  <a:pt x="5531035" y="3398520"/>
                </a:cubicBezTo>
                <a:lnTo>
                  <a:pt x="5531035" y="3393440"/>
                </a:lnTo>
                <a:lnTo>
                  <a:pt x="5480235" y="3397250"/>
                </a:lnTo>
                <a:cubicBezTo>
                  <a:pt x="5471345" y="3397250"/>
                  <a:pt x="5463725" y="3397250"/>
                  <a:pt x="5453565" y="3395980"/>
                </a:cubicBezTo>
                <a:lnTo>
                  <a:pt x="5453565" y="3394710"/>
                </a:lnTo>
                <a:cubicBezTo>
                  <a:pt x="5395370" y="3390900"/>
                  <a:pt x="5302369" y="3389630"/>
                  <a:pt x="5192761" y="3389630"/>
                </a:cubicBezTo>
                <a:lnTo>
                  <a:pt x="5116368" y="3389630"/>
                </a:lnTo>
                <a:lnTo>
                  <a:pt x="5146260" y="3394710"/>
                </a:lnTo>
                <a:cubicBezTo>
                  <a:pt x="5126332" y="3394710"/>
                  <a:pt x="5113046" y="3393440"/>
                  <a:pt x="5096439" y="3393440"/>
                </a:cubicBezTo>
                <a:cubicBezTo>
                  <a:pt x="5086475" y="3393440"/>
                  <a:pt x="5076510" y="3392170"/>
                  <a:pt x="5066546" y="3392170"/>
                </a:cubicBezTo>
                <a:lnTo>
                  <a:pt x="5059903" y="3392170"/>
                </a:lnTo>
                <a:cubicBezTo>
                  <a:pt x="5049938" y="3393440"/>
                  <a:pt x="5036653" y="3394710"/>
                  <a:pt x="5030009" y="3397250"/>
                </a:cubicBezTo>
                <a:lnTo>
                  <a:pt x="5030009" y="3395980"/>
                </a:lnTo>
                <a:cubicBezTo>
                  <a:pt x="4953616" y="3392170"/>
                  <a:pt x="4900473" y="3393440"/>
                  <a:pt x="4857293" y="3397250"/>
                </a:cubicBezTo>
                <a:lnTo>
                  <a:pt x="4850651" y="3397250"/>
                </a:lnTo>
                <a:cubicBezTo>
                  <a:pt x="4691221" y="3397250"/>
                  <a:pt x="4511862" y="3397250"/>
                  <a:pt x="4472005" y="3389630"/>
                </a:cubicBezTo>
                <a:lnTo>
                  <a:pt x="4465361" y="3389630"/>
                </a:lnTo>
                <a:cubicBezTo>
                  <a:pt x="4408896" y="3389630"/>
                  <a:pt x="4392289" y="3389630"/>
                  <a:pt x="4388968" y="3395980"/>
                </a:cubicBezTo>
                <a:lnTo>
                  <a:pt x="4362396" y="3395980"/>
                </a:lnTo>
                <a:lnTo>
                  <a:pt x="4319217" y="3392170"/>
                </a:lnTo>
                <a:lnTo>
                  <a:pt x="4279360" y="3397250"/>
                </a:lnTo>
                <a:cubicBezTo>
                  <a:pt x="4259431" y="3397250"/>
                  <a:pt x="4239502" y="3397250"/>
                  <a:pt x="4226216" y="3395980"/>
                </a:cubicBezTo>
                <a:lnTo>
                  <a:pt x="4226216" y="3387090"/>
                </a:lnTo>
                <a:cubicBezTo>
                  <a:pt x="4143180" y="3384550"/>
                  <a:pt x="4020286" y="3385820"/>
                  <a:pt x="3930606" y="3387090"/>
                </a:cubicBezTo>
                <a:cubicBezTo>
                  <a:pt x="3890749" y="3387090"/>
                  <a:pt x="3854213" y="3388360"/>
                  <a:pt x="3834284" y="3388360"/>
                </a:cubicBezTo>
                <a:lnTo>
                  <a:pt x="3834284" y="3390900"/>
                </a:lnTo>
                <a:lnTo>
                  <a:pt x="3561924" y="3390900"/>
                </a:lnTo>
                <a:lnTo>
                  <a:pt x="3561924" y="3388360"/>
                </a:lnTo>
                <a:cubicBezTo>
                  <a:pt x="3551960" y="3389630"/>
                  <a:pt x="3541996" y="3389630"/>
                  <a:pt x="3535353" y="3390900"/>
                </a:cubicBezTo>
                <a:lnTo>
                  <a:pt x="3445673" y="3390900"/>
                </a:lnTo>
                <a:cubicBezTo>
                  <a:pt x="3209850" y="3390900"/>
                  <a:pt x="2964061" y="3390900"/>
                  <a:pt x="2748167" y="3394710"/>
                </a:cubicBezTo>
                <a:lnTo>
                  <a:pt x="2734881" y="3394710"/>
                </a:lnTo>
                <a:cubicBezTo>
                  <a:pt x="2711630" y="3394710"/>
                  <a:pt x="2691702" y="3395980"/>
                  <a:pt x="2668451" y="3395980"/>
                </a:cubicBezTo>
                <a:lnTo>
                  <a:pt x="2555522" y="3398520"/>
                </a:lnTo>
                <a:lnTo>
                  <a:pt x="2578772" y="3401060"/>
                </a:lnTo>
                <a:lnTo>
                  <a:pt x="2528950" y="3401060"/>
                </a:lnTo>
                <a:cubicBezTo>
                  <a:pt x="2512343" y="3397250"/>
                  <a:pt x="2482450" y="3394710"/>
                  <a:pt x="2462521" y="3392170"/>
                </a:cubicBezTo>
                <a:lnTo>
                  <a:pt x="2459200" y="3398520"/>
                </a:lnTo>
                <a:lnTo>
                  <a:pt x="2455878" y="3393440"/>
                </a:lnTo>
                <a:cubicBezTo>
                  <a:pt x="2445913" y="3394710"/>
                  <a:pt x="2382806" y="3393440"/>
                  <a:pt x="2329662" y="3393440"/>
                </a:cubicBezTo>
                <a:lnTo>
                  <a:pt x="2176875" y="3393440"/>
                </a:lnTo>
                <a:lnTo>
                  <a:pt x="2176875" y="3397250"/>
                </a:lnTo>
                <a:cubicBezTo>
                  <a:pt x="2163589" y="3397250"/>
                  <a:pt x="2153625" y="3397250"/>
                  <a:pt x="2140339" y="3398520"/>
                </a:cubicBezTo>
                <a:lnTo>
                  <a:pt x="2137018" y="3398520"/>
                </a:lnTo>
                <a:cubicBezTo>
                  <a:pt x="2100482" y="3399790"/>
                  <a:pt x="2060624" y="3401060"/>
                  <a:pt x="2014124" y="3402330"/>
                </a:cubicBezTo>
                <a:cubicBezTo>
                  <a:pt x="2017445" y="3401060"/>
                  <a:pt x="2017445" y="3399790"/>
                  <a:pt x="2020767" y="3398520"/>
                </a:cubicBezTo>
                <a:cubicBezTo>
                  <a:pt x="2024088" y="3392170"/>
                  <a:pt x="2004159" y="3388360"/>
                  <a:pt x="1994195" y="3387090"/>
                </a:cubicBezTo>
                <a:lnTo>
                  <a:pt x="1987552" y="3387090"/>
                </a:lnTo>
                <a:cubicBezTo>
                  <a:pt x="1897873" y="3385820"/>
                  <a:pt x="1881265" y="3387090"/>
                  <a:pt x="1867980" y="3390900"/>
                </a:cubicBezTo>
                <a:cubicBezTo>
                  <a:pt x="1864658" y="3392170"/>
                  <a:pt x="1854694" y="3393440"/>
                  <a:pt x="1781621" y="3392170"/>
                </a:cubicBezTo>
                <a:lnTo>
                  <a:pt x="1774979" y="3392170"/>
                </a:lnTo>
                <a:cubicBezTo>
                  <a:pt x="1765014" y="3393440"/>
                  <a:pt x="1758371" y="3394710"/>
                  <a:pt x="1755050" y="3395980"/>
                </a:cubicBezTo>
                <a:cubicBezTo>
                  <a:pt x="1668692" y="3397250"/>
                  <a:pt x="1638799" y="3398520"/>
                  <a:pt x="1615548" y="3399790"/>
                </a:cubicBezTo>
                <a:lnTo>
                  <a:pt x="1532512" y="3397250"/>
                </a:lnTo>
                <a:cubicBezTo>
                  <a:pt x="1502619" y="3395980"/>
                  <a:pt x="1486012" y="3395980"/>
                  <a:pt x="1476047" y="3394710"/>
                </a:cubicBezTo>
                <a:lnTo>
                  <a:pt x="1476047" y="3385820"/>
                </a:lnTo>
                <a:lnTo>
                  <a:pt x="1080793" y="3383280"/>
                </a:lnTo>
                <a:lnTo>
                  <a:pt x="1090758" y="3388360"/>
                </a:lnTo>
                <a:cubicBezTo>
                  <a:pt x="1064186" y="3389630"/>
                  <a:pt x="1011043" y="3392170"/>
                  <a:pt x="974507" y="3392170"/>
                </a:cubicBezTo>
                <a:cubicBezTo>
                  <a:pt x="957900" y="3392170"/>
                  <a:pt x="941292" y="3393440"/>
                  <a:pt x="928006" y="3393440"/>
                </a:cubicBezTo>
                <a:lnTo>
                  <a:pt x="840740" y="3393440"/>
                </a:lnTo>
                <a:lnTo>
                  <a:pt x="840740" y="3389630"/>
                </a:lnTo>
                <a:lnTo>
                  <a:pt x="836930" y="3390900"/>
                </a:lnTo>
                <a:cubicBezTo>
                  <a:pt x="830580" y="3392170"/>
                  <a:pt x="805180" y="3393440"/>
                  <a:pt x="778510" y="3394710"/>
                </a:cubicBezTo>
                <a:lnTo>
                  <a:pt x="778510" y="3389630"/>
                </a:lnTo>
                <a:cubicBezTo>
                  <a:pt x="754380" y="3388360"/>
                  <a:pt x="734060" y="3389630"/>
                  <a:pt x="713740" y="3392170"/>
                </a:cubicBezTo>
                <a:cubicBezTo>
                  <a:pt x="687070" y="3394710"/>
                  <a:pt x="660400" y="3397250"/>
                  <a:pt x="623570" y="3392170"/>
                </a:cubicBezTo>
                <a:cubicBezTo>
                  <a:pt x="614680" y="3392170"/>
                  <a:pt x="601980" y="3389630"/>
                  <a:pt x="589280" y="3388360"/>
                </a:cubicBezTo>
                <a:cubicBezTo>
                  <a:pt x="561340" y="3384550"/>
                  <a:pt x="551180" y="3383280"/>
                  <a:pt x="546100" y="3388360"/>
                </a:cubicBezTo>
                <a:lnTo>
                  <a:pt x="544830" y="3389630"/>
                </a:lnTo>
                <a:cubicBezTo>
                  <a:pt x="537210" y="3389630"/>
                  <a:pt x="529590" y="3389630"/>
                  <a:pt x="520700" y="3390900"/>
                </a:cubicBezTo>
                <a:cubicBezTo>
                  <a:pt x="497840" y="3392170"/>
                  <a:pt x="474980" y="3393440"/>
                  <a:pt x="448310" y="3389630"/>
                </a:cubicBezTo>
                <a:lnTo>
                  <a:pt x="445770" y="3389630"/>
                </a:lnTo>
                <a:cubicBezTo>
                  <a:pt x="444500" y="3389630"/>
                  <a:pt x="443230" y="3389630"/>
                  <a:pt x="443230" y="3390900"/>
                </a:cubicBezTo>
                <a:lnTo>
                  <a:pt x="429260" y="3388360"/>
                </a:lnTo>
                <a:cubicBezTo>
                  <a:pt x="416560" y="3385820"/>
                  <a:pt x="393700" y="3387090"/>
                  <a:pt x="373380" y="3388360"/>
                </a:cubicBezTo>
                <a:cubicBezTo>
                  <a:pt x="363220" y="3388360"/>
                  <a:pt x="351790" y="3389630"/>
                  <a:pt x="346710" y="3389630"/>
                </a:cubicBezTo>
                <a:lnTo>
                  <a:pt x="345440" y="3384550"/>
                </a:lnTo>
                <a:cubicBezTo>
                  <a:pt x="323850" y="3390900"/>
                  <a:pt x="297180" y="3390900"/>
                  <a:pt x="266700" y="3389630"/>
                </a:cubicBezTo>
                <a:cubicBezTo>
                  <a:pt x="242570" y="3388360"/>
                  <a:pt x="214630" y="3388360"/>
                  <a:pt x="185420" y="3390900"/>
                </a:cubicBezTo>
                <a:lnTo>
                  <a:pt x="189230" y="3385820"/>
                </a:lnTo>
                <a:lnTo>
                  <a:pt x="166370" y="3388360"/>
                </a:lnTo>
                <a:cubicBezTo>
                  <a:pt x="163830" y="3388360"/>
                  <a:pt x="161290" y="3388360"/>
                  <a:pt x="157480" y="3389630"/>
                </a:cubicBezTo>
                <a:lnTo>
                  <a:pt x="156210" y="3383280"/>
                </a:lnTo>
                <a:cubicBezTo>
                  <a:pt x="139700" y="3384550"/>
                  <a:pt x="123190" y="3385820"/>
                  <a:pt x="101600" y="3384550"/>
                </a:cubicBezTo>
                <a:lnTo>
                  <a:pt x="97790" y="3384550"/>
                </a:lnTo>
                <a:lnTo>
                  <a:pt x="87630" y="3383280"/>
                </a:lnTo>
                <a:lnTo>
                  <a:pt x="87630" y="3362960"/>
                </a:lnTo>
                <a:lnTo>
                  <a:pt x="74930" y="3362960"/>
                </a:lnTo>
                <a:lnTo>
                  <a:pt x="74930" y="3356610"/>
                </a:lnTo>
                <a:cubicBezTo>
                  <a:pt x="76200" y="3342640"/>
                  <a:pt x="77470" y="3333750"/>
                  <a:pt x="80010" y="3323590"/>
                </a:cubicBezTo>
                <a:lnTo>
                  <a:pt x="80010" y="3321050"/>
                </a:lnTo>
                <a:cubicBezTo>
                  <a:pt x="85090" y="3296920"/>
                  <a:pt x="88900" y="3270250"/>
                  <a:pt x="87630" y="3200400"/>
                </a:cubicBezTo>
                <a:lnTo>
                  <a:pt x="83820" y="3200400"/>
                </a:lnTo>
                <a:cubicBezTo>
                  <a:pt x="85090" y="3178810"/>
                  <a:pt x="86360" y="3161030"/>
                  <a:pt x="88900" y="3150870"/>
                </a:cubicBezTo>
                <a:cubicBezTo>
                  <a:pt x="88900" y="3102610"/>
                  <a:pt x="87630" y="3100070"/>
                  <a:pt x="81280" y="3100070"/>
                </a:cubicBezTo>
                <a:cubicBezTo>
                  <a:pt x="81280" y="3087370"/>
                  <a:pt x="80010" y="3077210"/>
                  <a:pt x="77470" y="3064510"/>
                </a:cubicBezTo>
                <a:cubicBezTo>
                  <a:pt x="76200" y="3054350"/>
                  <a:pt x="73660" y="3042920"/>
                  <a:pt x="73660" y="3028950"/>
                </a:cubicBezTo>
                <a:lnTo>
                  <a:pt x="78740" y="3028950"/>
                </a:lnTo>
                <a:lnTo>
                  <a:pt x="78740" y="3022600"/>
                </a:lnTo>
                <a:cubicBezTo>
                  <a:pt x="81280" y="2959100"/>
                  <a:pt x="77470" y="2951480"/>
                  <a:pt x="73660" y="2943860"/>
                </a:cubicBezTo>
                <a:cubicBezTo>
                  <a:pt x="72390" y="2941320"/>
                  <a:pt x="71120" y="2937510"/>
                  <a:pt x="69850" y="2927350"/>
                </a:cubicBezTo>
                <a:lnTo>
                  <a:pt x="78740" y="2926080"/>
                </a:lnTo>
                <a:lnTo>
                  <a:pt x="77470" y="2894330"/>
                </a:lnTo>
                <a:lnTo>
                  <a:pt x="86360" y="2908300"/>
                </a:lnTo>
                <a:lnTo>
                  <a:pt x="83820" y="2880360"/>
                </a:lnTo>
                <a:cubicBezTo>
                  <a:pt x="78740" y="2824480"/>
                  <a:pt x="80010" y="2802890"/>
                  <a:pt x="81280" y="2753360"/>
                </a:cubicBezTo>
                <a:lnTo>
                  <a:pt x="82550" y="2730500"/>
                </a:lnTo>
                <a:lnTo>
                  <a:pt x="85090" y="2710180"/>
                </a:lnTo>
                <a:cubicBezTo>
                  <a:pt x="87630" y="2686050"/>
                  <a:pt x="87630" y="2655570"/>
                  <a:pt x="86360" y="2630170"/>
                </a:cubicBezTo>
                <a:lnTo>
                  <a:pt x="88900" y="2630170"/>
                </a:lnTo>
                <a:cubicBezTo>
                  <a:pt x="87630" y="2623820"/>
                  <a:pt x="87630" y="2618740"/>
                  <a:pt x="87630" y="2613660"/>
                </a:cubicBezTo>
                <a:lnTo>
                  <a:pt x="87630" y="2586990"/>
                </a:lnTo>
                <a:lnTo>
                  <a:pt x="83820" y="2586990"/>
                </a:lnTo>
                <a:lnTo>
                  <a:pt x="78740" y="2515870"/>
                </a:lnTo>
                <a:lnTo>
                  <a:pt x="83820" y="2515870"/>
                </a:lnTo>
                <a:cubicBezTo>
                  <a:pt x="83820" y="2509520"/>
                  <a:pt x="83820" y="2504440"/>
                  <a:pt x="82550" y="2498090"/>
                </a:cubicBezTo>
                <a:lnTo>
                  <a:pt x="91440" y="2498090"/>
                </a:lnTo>
                <a:lnTo>
                  <a:pt x="91440" y="2495550"/>
                </a:lnTo>
                <a:lnTo>
                  <a:pt x="86360" y="2393950"/>
                </a:lnTo>
                <a:cubicBezTo>
                  <a:pt x="87630" y="2390140"/>
                  <a:pt x="87630" y="2383790"/>
                  <a:pt x="88900" y="2374900"/>
                </a:cubicBezTo>
                <a:cubicBezTo>
                  <a:pt x="90170" y="2367280"/>
                  <a:pt x="91440" y="2355850"/>
                  <a:pt x="92710" y="2353310"/>
                </a:cubicBezTo>
                <a:lnTo>
                  <a:pt x="93980" y="2353310"/>
                </a:lnTo>
                <a:cubicBezTo>
                  <a:pt x="95250" y="2325370"/>
                  <a:pt x="92710" y="2292350"/>
                  <a:pt x="91440" y="2256790"/>
                </a:cubicBezTo>
                <a:cubicBezTo>
                  <a:pt x="88900" y="2216150"/>
                  <a:pt x="86360" y="2172970"/>
                  <a:pt x="88900" y="2131060"/>
                </a:cubicBezTo>
                <a:lnTo>
                  <a:pt x="88900" y="2128520"/>
                </a:lnTo>
                <a:cubicBezTo>
                  <a:pt x="87630" y="2124710"/>
                  <a:pt x="87630" y="2114550"/>
                  <a:pt x="86360" y="2101850"/>
                </a:cubicBezTo>
                <a:cubicBezTo>
                  <a:pt x="86360" y="2081530"/>
                  <a:pt x="87630" y="2062480"/>
                  <a:pt x="87630" y="2042160"/>
                </a:cubicBezTo>
                <a:cubicBezTo>
                  <a:pt x="88900" y="1992630"/>
                  <a:pt x="91440" y="1940560"/>
                  <a:pt x="86360" y="1877060"/>
                </a:cubicBezTo>
                <a:lnTo>
                  <a:pt x="95250" y="1827530"/>
                </a:lnTo>
                <a:lnTo>
                  <a:pt x="95250" y="1826260"/>
                </a:lnTo>
                <a:cubicBezTo>
                  <a:pt x="95250" y="1807210"/>
                  <a:pt x="93980" y="1800860"/>
                  <a:pt x="87630" y="1799590"/>
                </a:cubicBezTo>
                <a:cubicBezTo>
                  <a:pt x="85090" y="1799590"/>
                  <a:pt x="83820" y="1799590"/>
                  <a:pt x="81280" y="1802130"/>
                </a:cubicBezTo>
                <a:cubicBezTo>
                  <a:pt x="81280" y="1795780"/>
                  <a:pt x="81280" y="1789430"/>
                  <a:pt x="80010" y="1779270"/>
                </a:cubicBezTo>
                <a:cubicBezTo>
                  <a:pt x="78740" y="1752600"/>
                  <a:pt x="80010" y="1742440"/>
                  <a:pt x="80010" y="1737360"/>
                </a:cubicBezTo>
                <a:cubicBezTo>
                  <a:pt x="81280" y="1737360"/>
                  <a:pt x="82550" y="1737360"/>
                  <a:pt x="85090" y="1736090"/>
                </a:cubicBezTo>
                <a:cubicBezTo>
                  <a:pt x="88900" y="1733550"/>
                  <a:pt x="90170" y="1728470"/>
                  <a:pt x="90170" y="1722120"/>
                </a:cubicBezTo>
                <a:lnTo>
                  <a:pt x="90170" y="1720850"/>
                </a:lnTo>
                <a:lnTo>
                  <a:pt x="88900" y="1714500"/>
                </a:lnTo>
                <a:cubicBezTo>
                  <a:pt x="85090" y="1686560"/>
                  <a:pt x="81280" y="1649730"/>
                  <a:pt x="81280" y="1607820"/>
                </a:cubicBezTo>
                <a:lnTo>
                  <a:pt x="82550" y="1607820"/>
                </a:lnTo>
                <a:lnTo>
                  <a:pt x="82550" y="1614170"/>
                </a:lnTo>
                <a:cubicBezTo>
                  <a:pt x="83820" y="1640840"/>
                  <a:pt x="85090" y="1643380"/>
                  <a:pt x="91440" y="1643380"/>
                </a:cubicBezTo>
                <a:cubicBezTo>
                  <a:pt x="99060" y="1643380"/>
                  <a:pt x="99060" y="1638300"/>
                  <a:pt x="101600" y="1615440"/>
                </a:cubicBezTo>
                <a:lnTo>
                  <a:pt x="102870" y="1611630"/>
                </a:lnTo>
                <a:lnTo>
                  <a:pt x="99060" y="1609090"/>
                </a:lnTo>
                <a:cubicBezTo>
                  <a:pt x="92710" y="1601470"/>
                  <a:pt x="92710" y="1544320"/>
                  <a:pt x="92710" y="1501140"/>
                </a:cubicBezTo>
                <a:cubicBezTo>
                  <a:pt x="92710" y="1426210"/>
                  <a:pt x="90170" y="1395730"/>
                  <a:pt x="83820" y="1386840"/>
                </a:cubicBezTo>
                <a:lnTo>
                  <a:pt x="85090" y="1375410"/>
                </a:lnTo>
                <a:lnTo>
                  <a:pt x="87630" y="1375410"/>
                </a:lnTo>
                <a:cubicBezTo>
                  <a:pt x="91440" y="1338580"/>
                  <a:pt x="88900" y="1324610"/>
                  <a:pt x="85090" y="1308100"/>
                </a:cubicBezTo>
                <a:cubicBezTo>
                  <a:pt x="81280" y="1292860"/>
                  <a:pt x="77470" y="1275080"/>
                  <a:pt x="78740" y="1229360"/>
                </a:cubicBezTo>
                <a:cubicBezTo>
                  <a:pt x="80010" y="1212850"/>
                  <a:pt x="80010" y="1201420"/>
                  <a:pt x="81280" y="1196340"/>
                </a:cubicBezTo>
                <a:lnTo>
                  <a:pt x="85090" y="1196340"/>
                </a:lnTo>
                <a:lnTo>
                  <a:pt x="81280" y="1125220"/>
                </a:lnTo>
                <a:lnTo>
                  <a:pt x="81280" y="1121410"/>
                </a:lnTo>
                <a:lnTo>
                  <a:pt x="83820" y="1121410"/>
                </a:lnTo>
                <a:lnTo>
                  <a:pt x="82550" y="1043940"/>
                </a:lnTo>
                <a:lnTo>
                  <a:pt x="87630" y="1052830"/>
                </a:lnTo>
                <a:lnTo>
                  <a:pt x="82550" y="1021080"/>
                </a:lnTo>
                <a:cubicBezTo>
                  <a:pt x="81280" y="1012190"/>
                  <a:pt x="78740" y="998220"/>
                  <a:pt x="77470" y="982980"/>
                </a:cubicBezTo>
                <a:lnTo>
                  <a:pt x="81280" y="969010"/>
                </a:lnTo>
                <a:cubicBezTo>
                  <a:pt x="90170" y="939800"/>
                  <a:pt x="88900" y="925830"/>
                  <a:pt x="87630" y="904240"/>
                </a:cubicBezTo>
                <a:cubicBezTo>
                  <a:pt x="86360" y="895350"/>
                  <a:pt x="86360" y="885190"/>
                  <a:pt x="85090" y="871220"/>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898113" y="83820"/>
                  <a:pt x="991114" y="85090"/>
                  <a:pt x="1100722" y="85090"/>
                </a:cubicBezTo>
                <a:lnTo>
                  <a:pt x="1177115" y="85090"/>
                </a:lnTo>
                <a:lnTo>
                  <a:pt x="1147222" y="80010"/>
                </a:lnTo>
                <a:cubicBezTo>
                  <a:pt x="1167151" y="80010"/>
                  <a:pt x="1180437" y="81280"/>
                  <a:pt x="1197044" y="81280"/>
                </a:cubicBezTo>
                <a:cubicBezTo>
                  <a:pt x="1207008" y="81280"/>
                  <a:pt x="1216973" y="82550"/>
                  <a:pt x="1226937" y="82550"/>
                </a:cubicBezTo>
                <a:lnTo>
                  <a:pt x="1233580" y="82550"/>
                </a:lnTo>
                <a:cubicBezTo>
                  <a:pt x="1243545" y="81280"/>
                  <a:pt x="1256830" y="80010"/>
                  <a:pt x="1263473" y="77470"/>
                </a:cubicBezTo>
                <a:lnTo>
                  <a:pt x="1263473" y="78740"/>
                </a:lnTo>
                <a:cubicBezTo>
                  <a:pt x="1339867" y="83820"/>
                  <a:pt x="1393010" y="82550"/>
                  <a:pt x="1436189" y="78740"/>
                </a:cubicBezTo>
                <a:lnTo>
                  <a:pt x="1442832" y="78740"/>
                </a:lnTo>
                <a:cubicBezTo>
                  <a:pt x="1602262" y="78740"/>
                  <a:pt x="1781621" y="78740"/>
                  <a:pt x="1821479" y="86360"/>
                </a:cubicBezTo>
                <a:lnTo>
                  <a:pt x="1828122" y="86360"/>
                </a:lnTo>
                <a:cubicBezTo>
                  <a:pt x="1887908" y="86360"/>
                  <a:pt x="1901194" y="86360"/>
                  <a:pt x="1904515" y="80010"/>
                </a:cubicBezTo>
                <a:lnTo>
                  <a:pt x="1931087" y="80010"/>
                </a:lnTo>
                <a:lnTo>
                  <a:pt x="1974266" y="83820"/>
                </a:lnTo>
                <a:lnTo>
                  <a:pt x="2014123" y="78740"/>
                </a:lnTo>
                <a:cubicBezTo>
                  <a:pt x="2034052" y="78740"/>
                  <a:pt x="2053981" y="78740"/>
                  <a:pt x="2067267" y="80010"/>
                </a:cubicBezTo>
                <a:lnTo>
                  <a:pt x="2067267" y="88900"/>
                </a:lnTo>
                <a:cubicBezTo>
                  <a:pt x="2150303" y="91440"/>
                  <a:pt x="2273197" y="90170"/>
                  <a:pt x="2362877" y="88900"/>
                </a:cubicBezTo>
                <a:cubicBezTo>
                  <a:pt x="2402734" y="88900"/>
                  <a:pt x="2439270" y="87630"/>
                  <a:pt x="2459199" y="87630"/>
                </a:cubicBezTo>
                <a:lnTo>
                  <a:pt x="2459199" y="85090"/>
                </a:lnTo>
                <a:lnTo>
                  <a:pt x="2731559" y="85090"/>
                </a:lnTo>
                <a:lnTo>
                  <a:pt x="2731559" y="87630"/>
                </a:lnTo>
                <a:cubicBezTo>
                  <a:pt x="2741523" y="86360"/>
                  <a:pt x="2751487" y="86360"/>
                  <a:pt x="2758130" y="85090"/>
                </a:cubicBezTo>
                <a:lnTo>
                  <a:pt x="2847810" y="85090"/>
                </a:lnTo>
                <a:cubicBezTo>
                  <a:pt x="3083633" y="85090"/>
                  <a:pt x="3329421" y="85090"/>
                  <a:pt x="3545316" y="81280"/>
                </a:cubicBezTo>
                <a:lnTo>
                  <a:pt x="3558603" y="81280"/>
                </a:lnTo>
                <a:cubicBezTo>
                  <a:pt x="3581853" y="81280"/>
                  <a:pt x="3601782" y="80010"/>
                  <a:pt x="3625031" y="80010"/>
                </a:cubicBezTo>
                <a:lnTo>
                  <a:pt x="3737961" y="77470"/>
                </a:lnTo>
                <a:lnTo>
                  <a:pt x="3714711" y="74930"/>
                </a:lnTo>
                <a:lnTo>
                  <a:pt x="3764533" y="74930"/>
                </a:lnTo>
                <a:cubicBezTo>
                  <a:pt x="3781140" y="78740"/>
                  <a:pt x="3811033" y="81280"/>
                  <a:pt x="3830962" y="83820"/>
                </a:cubicBezTo>
                <a:lnTo>
                  <a:pt x="3834284" y="77470"/>
                </a:lnTo>
                <a:lnTo>
                  <a:pt x="3837605" y="82550"/>
                </a:lnTo>
                <a:cubicBezTo>
                  <a:pt x="3847569" y="81280"/>
                  <a:pt x="3910677" y="82550"/>
                  <a:pt x="3963820" y="82550"/>
                </a:cubicBezTo>
                <a:lnTo>
                  <a:pt x="4116608" y="82550"/>
                </a:lnTo>
                <a:lnTo>
                  <a:pt x="4116608" y="78740"/>
                </a:lnTo>
                <a:cubicBezTo>
                  <a:pt x="4129894" y="78740"/>
                  <a:pt x="4139858" y="78740"/>
                  <a:pt x="4153144" y="77470"/>
                </a:cubicBezTo>
                <a:lnTo>
                  <a:pt x="4156465" y="77470"/>
                </a:lnTo>
                <a:cubicBezTo>
                  <a:pt x="4193001" y="76200"/>
                  <a:pt x="4232859" y="74930"/>
                  <a:pt x="4279359" y="73660"/>
                </a:cubicBezTo>
                <a:cubicBezTo>
                  <a:pt x="4276037" y="74930"/>
                  <a:pt x="4276037" y="76200"/>
                  <a:pt x="4272716" y="77470"/>
                </a:cubicBezTo>
                <a:cubicBezTo>
                  <a:pt x="4269395" y="83820"/>
                  <a:pt x="4289324" y="87630"/>
                  <a:pt x="4299288" y="88900"/>
                </a:cubicBezTo>
                <a:lnTo>
                  <a:pt x="4305931" y="88900"/>
                </a:lnTo>
                <a:cubicBezTo>
                  <a:pt x="4395610" y="90170"/>
                  <a:pt x="4412218" y="88900"/>
                  <a:pt x="4425503" y="85090"/>
                </a:cubicBezTo>
                <a:cubicBezTo>
                  <a:pt x="4428825" y="83820"/>
                  <a:pt x="4435468" y="82550"/>
                  <a:pt x="4511861" y="83820"/>
                </a:cubicBezTo>
                <a:lnTo>
                  <a:pt x="4518504" y="83820"/>
                </a:lnTo>
                <a:cubicBezTo>
                  <a:pt x="4528469" y="82550"/>
                  <a:pt x="4535112" y="81280"/>
                  <a:pt x="4538433" y="80010"/>
                </a:cubicBezTo>
                <a:cubicBezTo>
                  <a:pt x="4624791" y="78740"/>
                  <a:pt x="4654684" y="77470"/>
                  <a:pt x="4677934" y="76200"/>
                </a:cubicBezTo>
                <a:lnTo>
                  <a:pt x="4760971" y="78740"/>
                </a:lnTo>
                <a:cubicBezTo>
                  <a:pt x="4790864" y="80010"/>
                  <a:pt x="4807471" y="80010"/>
                  <a:pt x="4817436" y="81280"/>
                </a:cubicBezTo>
                <a:lnTo>
                  <a:pt x="4817436" y="90170"/>
                </a:lnTo>
                <a:lnTo>
                  <a:pt x="5212690" y="92710"/>
                </a:lnTo>
                <a:lnTo>
                  <a:pt x="5199404" y="91440"/>
                </a:lnTo>
                <a:cubicBezTo>
                  <a:pt x="5225975" y="90170"/>
                  <a:pt x="5279119" y="87630"/>
                  <a:pt x="5315655" y="87630"/>
                </a:cubicBezTo>
                <a:cubicBezTo>
                  <a:pt x="5395370" y="85090"/>
                  <a:pt x="5428585" y="83820"/>
                  <a:pt x="5440865" y="81280"/>
                </a:cubicBezTo>
                <a:lnTo>
                  <a:pt x="5451025" y="81280"/>
                </a:lnTo>
                <a:lnTo>
                  <a:pt x="5453565" y="85090"/>
                </a:lnTo>
                <a:lnTo>
                  <a:pt x="5453565" y="63500"/>
                </a:lnTo>
                <a:lnTo>
                  <a:pt x="5456105" y="63500"/>
                </a:lnTo>
                <a:lnTo>
                  <a:pt x="5454835" y="85090"/>
                </a:lnTo>
                <a:lnTo>
                  <a:pt x="5458645" y="83820"/>
                </a:lnTo>
                <a:cubicBezTo>
                  <a:pt x="5464995" y="82550"/>
                  <a:pt x="5490395" y="81280"/>
                  <a:pt x="5517065" y="80010"/>
                </a:cubicBezTo>
                <a:lnTo>
                  <a:pt x="5517065" y="85090"/>
                </a:lnTo>
                <a:cubicBezTo>
                  <a:pt x="5541195" y="86360"/>
                  <a:pt x="5561515" y="85090"/>
                  <a:pt x="5581835" y="82550"/>
                </a:cubicBezTo>
                <a:cubicBezTo>
                  <a:pt x="5608505" y="80010"/>
                  <a:pt x="5635175" y="77470"/>
                  <a:pt x="5672005" y="82550"/>
                </a:cubicBezTo>
                <a:cubicBezTo>
                  <a:pt x="5680895" y="82550"/>
                  <a:pt x="5693595" y="85090"/>
                  <a:pt x="5706295" y="86360"/>
                </a:cubicBezTo>
                <a:cubicBezTo>
                  <a:pt x="5734235" y="90170"/>
                  <a:pt x="5744395" y="91440"/>
                  <a:pt x="5749475" y="86360"/>
                </a:cubicBezTo>
                <a:lnTo>
                  <a:pt x="5750745" y="85090"/>
                </a:lnTo>
                <a:cubicBezTo>
                  <a:pt x="5758365" y="85090"/>
                  <a:pt x="5765985" y="85090"/>
                  <a:pt x="5774875" y="83820"/>
                </a:cubicBezTo>
                <a:cubicBezTo>
                  <a:pt x="5797735" y="82550"/>
                  <a:pt x="5820595" y="81280"/>
                  <a:pt x="5847265" y="85090"/>
                </a:cubicBezTo>
                <a:lnTo>
                  <a:pt x="5849805" y="85090"/>
                </a:lnTo>
                <a:cubicBezTo>
                  <a:pt x="5851075" y="85090"/>
                  <a:pt x="5852345" y="85090"/>
                  <a:pt x="5852345" y="83820"/>
                </a:cubicBezTo>
                <a:lnTo>
                  <a:pt x="5866315" y="86360"/>
                </a:lnTo>
                <a:cubicBezTo>
                  <a:pt x="5879015" y="88900"/>
                  <a:pt x="5901875" y="87630"/>
                  <a:pt x="5922195" y="86360"/>
                </a:cubicBezTo>
                <a:cubicBezTo>
                  <a:pt x="5932355" y="86360"/>
                  <a:pt x="5943785" y="85090"/>
                  <a:pt x="5950135" y="85090"/>
                </a:cubicBezTo>
                <a:lnTo>
                  <a:pt x="5951405" y="90170"/>
                </a:lnTo>
                <a:cubicBezTo>
                  <a:pt x="5972995" y="83820"/>
                  <a:pt x="5999665" y="83820"/>
                  <a:pt x="6030145" y="85090"/>
                </a:cubicBezTo>
                <a:cubicBezTo>
                  <a:pt x="6054275" y="86360"/>
                  <a:pt x="6082215" y="86360"/>
                  <a:pt x="6111425" y="83820"/>
                </a:cubicBezTo>
                <a:lnTo>
                  <a:pt x="6107615" y="87630"/>
                </a:lnTo>
                <a:lnTo>
                  <a:pt x="6130475" y="85090"/>
                </a:lnTo>
                <a:cubicBezTo>
                  <a:pt x="6133015" y="85090"/>
                  <a:pt x="6135555" y="85090"/>
                  <a:pt x="6139365" y="83820"/>
                </a:cubicBezTo>
                <a:lnTo>
                  <a:pt x="6140635" y="90170"/>
                </a:lnTo>
                <a:cubicBezTo>
                  <a:pt x="6157145" y="88900"/>
                  <a:pt x="6173655" y="87630"/>
                  <a:pt x="6195245" y="88900"/>
                </a:cubicBezTo>
                <a:lnTo>
                  <a:pt x="6199055" y="88900"/>
                </a:lnTo>
                <a:lnTo>
                  <a:pt x="6209215" y="90170"/>
                </a:lnTo>
                <a:lnTo>
                  <a:pt x="6209215" y="109220"/>
                </a:lnTo>
                <a:lnTo>
                  <a:pt x="6221915" y="109220"/>
                </a:lnTo>
                <a:lnTo>
                  <a:pt x="6221915" y="115570"/>
                </a:lnTo>
                <a:cubicBezTo>
                  <a:pt x="6220645" y="129540"/>
                  <a:pt x="6219375" y="138430"/>
                  <a:pt x="6216835" y="148590"/>
                </a:cubicBezTo>
                <a:lnTo>
                  <a:pt x="6216835" y="151130"/>
                </a:lnTo>
                <a:cubicBezTo>
                  <a:pt x="6211755" y="176530"/>
                  <a:pt x="6207945" y="201930"/>
                  <a:pt x="6209215" y="271780"/>
                </a:cubicBezTo>
                <a:lnTo>
                  <a:pt x="6213025" y="271780"/>
                </a:lnTo>
                <a:cubicBezTo>
                  <a:pt x="6211755" y="293370"/>
                  <a:pt x="6210485" y="311150"/>
                  <a:pt x="6207945" y="321310"/>
                </a:cubicBezTo>
                <a:cubicBezTo>
                  <a:pt x="6207945" y="369570"/>
                  <a:pt x="6209215" y="372110"/>
                  <a:pt x="6215565" y="372110"/>
                </a:cubicBezTo>
                <a:cubicBezTo>
                  <a:pt x="6215565" y="384810"/>
                  <a:pt x="6216835" y="394970"/>
                  <a:pt x="6219375" y="407670"/>
                </a:cubicBezTo>
                <a:cubicBezTo>
                  <a:pt x="6220645" y="417830"/>
                  <a:pt x="6223185" y="429260"/>
                  <a:pt x="6223185" y="443230"/>
                </a:cubicBezTo>
                <a:lnTo>
                  <a:pt x="6218105" y="443230"/>
                </a:lnTo>
                <a:lnTo>
                  <a:pt x="6218105" y="449580"/>
                </a:lnTo>
                <a:cubicBezTo>
                  <a:pt x="6215565" y="513080"/>
                  <a:pt x="6219375" y="520700"/>
                  <a:pt x="6223185" y="528320"/>
                </a:cubicBezTo>
                <a:cubicBezTo>
                  <a:pt x="6224455" y="530860"/>
                  <a:pt x="6225725" y="534670"/>
                  <a:pt x="6226995" y="544830"/>
                </a:cubicBezTo>
                <a:lnTo>
                  <a:pt x="6218105" y="546100"/>
                </a:lnTo>
                <a:close/>
                <a:moveTo>
                  <a:pt x="6221915" y="756920"/>
                </a:moveTo>
                <a:lnTo>
                  <a:pt x="6219375" y="751840"/>
                </a:lnTo>
                <a:lnTo>
                  <a:pt x="6220645" y="745490"/>
                </a:lnTo>
                <a:cubicBezTo>
                  <a:pt x="6221915" y="750570"/>
                  <a:pt x="6221915" y="754380"/>
                  <a:pt x="6221915" y="756920"/>
                </a:cubicBezTo>
                <a:close/>
                <a:moveTo>
                  <a:pt x="73660" y="2716530"/>
                </a:moveTo>
                <a:lnTo>
                  <a:pt x="76200" y="2721610"/>
                </a:lnTo>
                <a:lnTo>
                  <a:pt x="74930" y="2727960"/>
                </a:lnTo>
                <a:cubicBezTo>
                  <a:pt x="73660" y="2724150"/>
                  <a:pt x="73660" y="2720340"/>
                  <a:pt x="73660" y="2716530"/>
                </a:cubicBezTo>
                <a:close/>
                <a:moveTo>
                  <a:pt x="6257475" y="628650"/>
                </a:moveTo>
                <a:lnTo>
                  <a:pt x="6257475" y="619760"/>
                </a:lnTo>
                <a:cubicBezTo>
                  <a:pt x="6257475" y="623570"/>
                  <a:pt x="6258745" y="626110"/>
                  <a:pt x="6258745" y="628650"/>
                </a:cubicBezTo>
                <a:lnTo>
                  <a:pt x="6257475" y="628650"/>
                </a:lnTo>
                <a:close/>
                <a:moveTo>
                  <a:pt x="6286685" y="1320800"/>
                </a:moveTo>
                <a:lnTo>
                  <a:pt x="6282875" y="1319530"/>
                </a:lnTo>
                <a:cubicBezTo>
                  <a:pt x="6284145" y="1319530"/>
                  <a:pt x="6285415" y="1320800"/>
                  <a:pt x="6286685" y="1320800"/>
                </a:cubicBezTo>
                <a:close/>
              </a:path>
            </a:pathLst>
          </a:custGeom>
          <a:solidFill>
            <a:srgbClr val="DFD4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67" name="Google Shape;267;p9"/>
          <p:cNvSpPr/>
          <p:nvPr/>
        </p:nvSpPr>
        <p:spPr>
          <a:xfrm>
            <a:off x="8389332" y="47625"/>
            <a:ext cx="1509337" cy="652733"/>
          </a:xfrm>
          <a:custGeom>
            <a:rect b="b" l="l" r="r" t="t"/>
            <a:pathLst>
              <a:path extrusionOk="0" h="652733" w="1509337">
                <a:moveTo>
                  <a:pt x="0" y="0"/>
                </a:moveTo>
                <a:lnTo>
                  <a:pt x="1509336" y="0"/>
                </a:lnTo>
                <a:lnTo>
                  <a:pt x="1509336" y="652733"/>
                </a:lnTo>
                <a:lnTo>
                  <a:pt x="0" y="652733"/>
                </a:lnTo>
                <a:lnTo>
                  <a:pt x="0" y="0"/>
                </a:lnTo>
                <a:close/>
              </a:path>
            </a:pathLst>
          </a:custGeom>
          <a:blipFill rotWithShape="1">
            <a:blip r:embed="rId3">
              <a:alphaModFix/>
            </a:blip>
            <a:stretch>
              <a:fillRect b="-10371" l="-2055" r="-1867" t="-108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9"/>
          <p:cNvSpPr/>
          <p:nvPr/>
        </p:nvSpPr>
        <p:spPr>
          <a:xfrm>
            <a:off x="14794184" y="1927656"/>
            <a:ext cx="2759783" cy="1110813"/>
          </a:xfrm>
          <a:custGeom>
            <a:rect b="b" l="l" r="r" t="t"/>
            <a:pathLst>
              <a:path extrusionOk="0" h="1110813" w="2759783">
                <a:moveTo>
                  <a:pt x="0" y="0"/>
                </a:moveTo>
                <a:lnTo>
                  <a:pt x="2759783" y="0"/>
                </a:lnTo>
                <a:lnTo>
                  <a:pt x="2759783" y="1110813"/>
                </a:lnTo>
                <a:lnTo>
                  <a:pt x="0" y="11108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grpSp>
        <p:nvGrpSpPr>
          <p:cNvPr id="269" name="Google Shape;269;p9"/>
          <p:cNvGrpSpPr/>
          <p:nvPr/>
        </p:nvGrpSpPr>
        <p:grpSpPr>
          <a:xfrm>
            <a:off x="8093950" y="4691645"/>
            <a:ext cx="1772637" cy="2334537"/>
            <a:chOff x="0" y="0"/>
            <a:chExt cx="2363516" cy="3112715"/>
          </a:xfrm>
        </p:grpSpPr>
        <p:sp>
          <p:nvSpPr>
            <p:cNvPr id="270" name="Google Shape;270;p9"/>
            <p:cNvSpPr/>
            <p:nvPr/>
          </p:nvSpPr>
          <p:spPr>
            <a:xfrm>
              <a:off x="0" y="0"/>
              <a:ext cx="2363516" cy="1938083"/>
            </a:xfrm>
            <a:custGeom>
              <a:rect b="b" l="l" r="r" t="t"/>
              <a:pathLst>
                <a:path extrusionOk="0" h="1938083" w="2363516">
                  <a:moveTo>
                    <a:pt x="0" y="0"/>
                  </a:moveTo>
                  <a:lnTo>
                    <a:pt x="2363516" y="0"/>
                  </a:lnTo>
                  <a:lnTo>
                    <a:pt x="2363516" y="1938083"/>
                  </a:lnTo>
                  <a:lnTo>
                    <a:pt x="0" y="193808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1" name="Google Shape;271;p9"/>
            <p:cNvSpPr txBox="1"/>
            <p:nvPr/>
          </p:nvSpPr>
          <p:spPr>
            <a:xfrm>
              <a:off x="334663" y="2066615"/>
              <a:ext cx="1694100" cy="1046100"/>
            </a:xfrm>
            <a:prstGeom prst="rect">
              <a:avLst/>
            </a:prstGeom>
            <a:noFill/>
            <a:ln>
              <a:noFill/>
            </a:ln>
          </p:spPr>
          <p:txBody>
            <a:bodyPr anchorCtr="0" anchor="t" bIns="0" lIns="0" spcFirstLastPara="1" rIns="0" wrap="square" tIns="0">
              <a:spAutoFit/>
            </a:bodyPr>
            <a:lstStyle/>
            <a:p>
              <a:pPr indent="0" lvl="0" marL="0" marR="0" rtl="0" algn="ctr">
                <a:lnSpc>
                  <a:spcPct val="139971"/>
                </a:lnSpc>
                <a:spcBef>
                  <a:spcPts val="0"/>
                </a:spcBef>
                <a:spcAft>
                  <a:spcPts val="0"/>
                </a:spcAft>
                <a:buNone/>
              </a:pPr>
              <a:r>
                <a:rPr b="1" i="1" lang="en-US" sz="2124">
                  <a:solidFill>
                    <a:srgbClr val="FFFE1F"/>
                  </a:solidFill>
                  <a:latin typeface="Vollkorn"/>
                  <a:ea typeface="Vollkorn"/>
                  <a:cs typeface="Vollkorn"/>
                  <a:sym typeface="Vollkorn"/>
                </a:rPr>
                <a:t>Xô viết </a:t>
              </a:r>
              <a:endParaRPr i="1"/>
            </a:p>
            <a:p>
              <a:pPr indent="0" lvl="0" marL="0" marR="0" rtl="0" algn="ctr">
                <a:lnSpc>
                  <a:spcPct val="139971"/>
                </a:lnSpc>
                <a:spcBef>
                  <a:spcPts val="0"/>
                </a:spcBef>
                <a:spcAft>
                  <a:spcPts val="0"/>
                </a:spcAft>
                <a:buNone/>
              </a:pPr>
              <a:r>
                <a:rPr b="1" i="1" lang="en-US" sz="2124">
                  <a:solidFill>
                    <a:srgbClr val="FFFE1F"/>
                  </a:solidFill>
                  <a:latin typeface="Vollkorn"/>
                  <a:ea typeface="Vollkorn"/>
                  <a:cs typeface="Vollkorn"/>
                  <a:sym typeface="Vollkorn"/>
                </a:rPr>
                <a:t>Nghệ Tĩnh</a:t>
              </a:r>
              <a:endParaRPr i="1"/>
            </a:p>
          </p:txBody>
        </p:sp>
      </p:grpSp>
      <p:grpSp>
        <p:nvGrpSpPr>
          <p:cNvPr id="272" name="Google Shape;272;p9"/>
          <p:cNvGrpSpPr/>
          <p:nvPr/>
        </p:nvGrpSpPr>
        <p:grpSpPr>
          <a:xfrm>
            <a:off x="7859242" y="1927656"/>
            <a:ext cx="2242054" cy="2242054"/>
            <a:chOff x="0" y="0"/>
            <a:chExt cx="812800" cy="812800"/>
          </a:xfrm>
        </p:grpSpPr>
        <p:sp>
          <p:nvSpPr>
            <p:cNvPr id="273" name="Google Shape;27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BE0"/>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4" name="Google Shape;274;p9"/>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1900">
                  <a:solidFill>
                    <a:srgbClr val="000000"/>
                  </a:solidFill>
                  <a:latin typeface="Vollkorn"/>
                  <a:ea typeface="Vollkorn"/>
                  <a:cs typeface="Vollkorn"/>
                  <a:sym typeface="Vollkorn"/>
                </a:rPr>
                <a:t>Khẳng định trong thực tế quyền lãnh đạo và năng lực của Đảng</a:t>
              </a:r>
              <a:endParaRPr i="1"/>
            </a:p>
          </p:txBody>
        </p:sp>
      </p:grpSp>
      <p:grpSp>
        <p:nvGrpSpPr>
          <p:cNvPr id="275" name="Google Shape;275;p9"/>
          <p:cNvGrpSpPr/>
          <p:nvPr/>
        </p:nvGrpSpPr>
        <p:grpSpPr>
          <a:xfrm>
            <a:off x="11273108" y="5012300"/>
            <a:ext cx="2242054" cy="2242054"/>
            <a:chOff x="0" y="0"/>
            <a:chExt cx="812800" cy="812800"/>
          </a:xfrm>
        </p:grpSpPr>
        <p:sp>
          <p:nvSpPr>
            <p:cNvPr id="276" name="Google Shape;27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BE0"/>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77" name="Google Shape;277;p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2000">
                  <a:solidFill>
                    <a:srgbClr val="000000"/>
                  </a:solidFill>
                  <a:latin typeface="Vollkorn"/>
                  <a:ea typeface="Vollkorn"/>
                  <a:cs typeface="Vollkorn"/>
                  <a:sym typeface="Vollkorn"/>
                </a:rPr>
                <a:t>Rèn luyện đội ngũ cán bộ, đảng viên và quần chúng yêu nước</a:t>
              </a:r>
              <a:endParaRPr i="1"/>
            </a:p>
          </p:txBody>
        </p:sp>
      </p:grpSp>
      <p:grpSp>
        <p:nvGrpSpPr>
          <p:cNvPr id="278" name="Google Shape;278;p9"/>
          <p:cNvGrpSpPr/>
          <p:nvPr/>
        </p:nvGrpSpPr>
        <p:grpSpPr>
          <a:xfrm>
            <a:off x="4772839" y="5012300"/>
            <a:ext cx="2242054" cy="2242054"/>
            <a:chOff x="0" y="0"/>
            <a:chExt cx="812800" cy="812800"/>
          </a:xfrm>
        </p:grpSpPr>
        <p:sp>
          <p:nvSpPr>
            <p:cNvPr id="279" name="Google Shape;27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BE0"/>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0" name="Google Shape;280;p9"/>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i="1" lang="en-US" sz="1900">
                  <a:solidFill>
                    <a:srgbClr val="000000"/>
                  </a:solidFill>
                  <a:latin typeface="Vollkorn"/>
                  <a:ea typeface="Vollkorn"/>
                  <a:cs typeface="Vollkorn"/>
                  <a:sym typeface="Vollkorn"/>
                </a:rPr>
                <a:t>Phát triển tinh thần yêu nước, mở đường cho thắng lợi về sau</a:t>
              </a:r>
              <a:endParaRPr i="1"/>
            </a:p>
          </p:txBody>
        </p:sp>
      </p:grpSp>
      <p:grpSp>
        <p:nvGrpSpPr>
          <p:cNvPr id="281" name="Google Shape;281;p9"/>
          <p:cNvGrpSpPr/>
          <p:nvPr/>
        </p:nvGrpSpPr>
        <p:grpSpPr>
          <a:xfrm>
            <a:off x="7859242" y="7489540"/>
            <a:ext cx="2242054" cy="2242054"/>
            <a:chOff x="0" y="0"/>
            <a:chExt cx="812800" cy="812800"/>
          </a:xfrm>
        </p:grpSpPr>
        <p:sp>
          <p:nvSpPr>
            <p:cNvPr id="282" name="Google Shape;28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BE0"/>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3" name="Google Shape;283;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0018"/>
                </a:lnSpc>
                <a:spcBef>
                  <a:spcPts val="0"/>
                </a:spcBef>
                <a:spcAft>
                  <a:spcPts val="0"/>
                </a:spcAft>
                <a:buNone/>
              </a:pPr>
              <a:r>
                <a:rPr i="1" lang="en-US" sz="2199">
                  <a:solidFill>
                    <a:srgbClr val="000000"/>
                  </a:solidFill>
                  <a:latin typeface="Vollkorn"/>
                  <a:ea typeface="Vollkorn"/>
                  <a:cs typeface="Vollkorn"/>
                  <a:sym typeface="Vollkorn"/>
                </a:rPr>
                <a:t>Để lại nhiều</a:t>
              </a:r>
              <a:endParaRPr i="1"/>
            </a:p>
            <a:p>
              <a:pPr indent="0" lvl="0" marL="0" marR="0" rtl="0" algn="ctr">
                <a:lnSpc>
                  <a:spcPct val="140018"/>
                </a:lnSpc>
                <a:spcBef>
                  <a:spcPts val="0"/>
                </a:spcBef>
                <a:spcAft>
                  <a:spcPts val="0"/>
                </a:spcAft>
                <a:buNone/>
              </a:pPr>
              <a:r>
                <a:rPr i="1" lang="en-US" sz="2199">
                  <a:solidFill>
                    <a:srgbClr val="000000"/>
                  </a:solidFill>
                  <a:latin typeface="Vollkorn"/>
                  <a:ea typeface="Vollkorn"/>
                  <a:cs typeface="Vollkorn"/>
                  <a:sym typeface="Vollkorn"/>
                </a:rPr>
                <a:t> bài học </a:t>
              </a:r>
              <a:endParaRPr i="1"/>
            </a:p>
            <a:p>
              <a:pPr indent="0" lvl="0" marL="0" marR="0" rtl="0" algn="ctr">
                <a:lnSpc>
                  <a:spcPct val="140018"/>
                </a:lnSpc>
                <a:spcBef>
                  <a:spcPts val="0"/>
                </a:spcBef>
                <a:spcAft>
                  <a:spcPts val="0"/>
                </a:spcAft>
                <a:buNone/>
              </a:pPr>
              <a:r>
                <a:rPr i="1" lang="en-US" sz="2199">
                  <a:solidFill>
                    <a:srgbClr val="000000"/>
                  </a:solidFill>
                  <a:latin typeface="Vollkorn"/>
                  <a:ea typeface="Vollkorn"/>
                  <a:cs typeface="Vollkorn"/>
                  <a:sym typeface="Vollkorn"/>
                </a:rPr>
                <a:t>kinh nghiệm</a:t>
              </a:r>
              <a:endParaRPr i="1"/>
            </a:p>
          </p:txBody>
        </p:sp>
      </p:grpSp>
      <p:sp>
        <p:nvSpPr>
          <p:cNvPr id="284" name="Google Shape;284;p9"/>
          <p:cNvSpPr/>
          <p:nvPr/>
        </p:nvSpPr>
        <p:spPr>
          <a:xfrm>
            <a:off x="9949722" y="5945739"/>
            <a:ext cx="1240250" cy="375176"/>
          </a:xfrm>
          <a:custGeom>
            <a:rect b="b" l="l" r="r" t="t"/>
            <a:pathLst>
              <a:path extrusionOk="0" h="375176" w="1240250">
                <a:moveTo>
                  <a:pt x="0" y="0"/>
                </a:moveTo>
                <a:lnTo>
                  <a:pt x="1240250" y="0"/>
                </a:lnTo>
                <a:lnTo>
                  <a:pt x="1240250" y="375175"/>
                </a:lnTo>
                <a:lnTo>
                  <a:pt x="0" y="37517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5" name="Google Shape;285;p9"/>
          <p:cNvSpPr txBox="1"/>
          <p:nvPr/>
        </p:nvSpPr>
        <p:spPr>
          <a:xfrm>
            <a:off x="3199626" y="722724"/>
            <a:ext cx="119643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E1F"/>
                </a:solidFill>
                <a:latin typeface="Vollkorn"/>
                <a:ea typeface="Vollkorn"/>
                <a:cs typeface="Vollkorn"/>
                <a:sym typeface="Vollkorn"/>
              </a:rPr>
              <a:t>II. Lãnh đạo quá trình đấu tranh giành chính quyền (1930 - 1945)</a:t>
            </a:r>
            <a:endParaRPr i="1"/>
          </a:p>
        </p:txBody>
      </p:sp>
      <p:sp>
        <p:nvSpPr>
          <p:cNvPr id="286" name="Google Shape;286;p9"/>
          <p:cNvSpPr txBox="1"/>
          <p:nvPr/>
        </p:nvSpPr>
        <p:spPr>
          <a:xfrm>
            <a:off x="2755046" y="1296576"/>
            <a:ext cx="12777900" cy="5046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1" lang="en-US" sz="3279">
                <a:solidFill>
                  <a:srgbClr val="FFFFFF"/>
                </a:solidFill>
                <a:latin typeface="Vollkorn"/>
                <a:ea typeface="Vollkorn"/>
                <a:cs typeface="Vollkorn"/>
                <a:sym typeface="Vollkorn"/>
              </a:rPr>
              <a:t>Phong trào cách mạng 1930 - 1931 và khôi phục phong trào 1932 - 1935</a:t>
            </a:r>
            <a:endParaRPr i="1"/>
          </a:p>
        </p:txBody>
      </p:sp>
      <p:sp>
        <p:nvSpPr>
          <p:cNvPr id="287" name="Google Shape;287;p9"/>
          <p:cNvSpPr txBox="1"/>
          <p:nvPr/>
        </p:nvSpPr>
        <p:spPr>
          <a:xfrm>
            <a:off x="14829594" y="2054414"/>
            <a:ext cx="2631900" cy="877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Phong trào cách mạng </a:t>
            </a:r>
            <a:endParaRPr i="1"/>
          </a:p>
          <a:p>
            <a:pPr indent="0" lvl="0" marL="0" marR="0" rtl="0" algn="ctr">
              <a:lnSpc>
                <a:spcPct val="140016"/>
              </a:lnSpc>
              <a:spcBef>
                <a:spcPts val="0"/>
              </a:spcBef>
              <a:spcAft>
                <a:spcPts val="0"/>
              </a:spcAft>
              <a:buNone/>
            </a:pPr>
            <a:r>
              <a:rPr i="1" lang="en-US" sz="2374">
                <a:solidFill>
                  <a:srgbClr val="000000"/>
                </a:solidFill>
                <a:latin typeface="Vollkorn"/>
                <a:ea typeface="Vollkorn"/>
                <a:cs typeface="Vollkorn"/>
                <a:sym typeface="Vollkorn"/>
              </a:rPr>
              <a:t>1930 - 1931</a:t>
            </a:r>
            <a:endParaRPr i="1"/>
          </a:p>
        </p:txBody>
      </p:sp>
      <p:sp>
        <p:nvSpPr>
          <p:cNvPr id="288" name="Google Shape;288;p9"/>
          <p:cNvSpPr/>
          <p:nvPr/>
        </p:nvSpPr>
        <p:spPr>
          <a:xfrm flipH="1">
            <a:off x="7014892" y="5945739"/>
            <a:ext cx="1240250" cy="375176"/>
          </a:xfrm>
          <a:custGeom>
            <a:rect b="b" l="l" r="r" t="t"/>
            <a:pathLst>
              <a:path extrusionOk="0" h="375176" w="1240250">
                <a:moveTo>
                  <a:pt x="1240250" y="0"/>
                </a:moveTo>
                <a:lnTo>
                  <a:pt x="0" y="0"/>
                </a:lnTo>
                <a:lnTo>
                  <a:pt x="0" y="375175"/>
                </a:lnTo>
                <a:lnTo>
                  <a:pt x="1240250" y="375175"/>
                </a:lnTo>
                <a:lnTo>
                  <a:pt x="124025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89" name="Google Shape;289;p9"/>
          <p:cNvSpPr/>
          <p:nvPr/>
        </p:nvSpPr>
        <p:spPr>
          <a:xfrm flipH="1" rot="5400000">
            <a:off x="8726423" y="4393325"/>
            <a:ext cx="641193" cy="193961"/>
          </a:xfrm>
          <a:custGeom>
            <a:rect b="b" l="l" r="r" t="t"/>
            <a:pathLst>
              <a:path extrusionOk="0" h="193961" w="641193">
                <a:moveTo>
                  <a:pt x="641193" y="0"/>
                </a:moveTo>
                <a:lnTo>
                  <a:pt x="0" y="0"/>
                </a:lnTo>
                <a:lnTo>
                  <a:pt x="0" y="193961"/>
                </a:lnTo>
                <a:lnTo>
                  <a:pt x="641193" y="193961"/>
                </a:lnTo>
                <a:lnTo>
                  <a:pt x="641193"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
        <p:nvSpPr>
          <p:cNvPr id="290" name="Google Shape;290;p9"/>
          <p:cNvSpPr/>
          <p:nvPr/>
        </p:nvSpPr>
        <p:spPr>
          <a:xfrm rot="5400000">
            <a:off x="8697772" y="7129113"/>
            <a:ext cx="641193" cy="193961"/>
          </a:xfrm>
          <a:custGeom>
            <a:rect b="b" l="l" r="r" t="t"/>
            <a:pathLst>
              <a:path extrusionOk="0" h="193961" w="641193">
                <a:moveTo>
                  <a:pt x="0" y="0"/>
                </a:moveTo>
                <a:lnTo>
                  <a:pt x="641193" y="0"/>
                </a:lnTo>
                <a:lnTo>
                  <a:pt x="641193" y="193961"/>
                </a:lnTo>
                <a:lnTo>
                  <a:pt x="0" y="19396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p:txBody>
      </p:sp>
    </p:spTree>
  </p:cSld>
  <p:clrMapOvr>
    <a:masterClrMapping/>
  </p:clrMapOvr>
  <p:transition spd="slow" p14:dur="1500">
    <p:split orient="ver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